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7" r:id="rId6"/>
    <p:sldId id="258" r:id="rId7"/>
    <p:sldId id="259"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4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53B5DA3C-6C5B-B0CD-0B3E-F399D2DCAA99}"/>
              </a:ext>
            </a:extLst>
          </p:cNvPr>
          <p:cNvSpPr>
            <a:spLocks noGrp="1"/>
          </p:cNvSpPr>
          <p:nvPr>
            <p:ph type="dt" sz="half" idx="10"/>
          </p:nvPr>
        </p:nvSpPr>
        <p:spPr/>
        <p:txBody>
          <a:bodyPr/>
          <a:lstStyle>
            <a:lvl1pPr>
              <a:defRPr/>
            </a:lvl1pPr>
          </a:lstStyle>
          <a:p>
            <a:pPr>
              <a:defRPr/>
            </a:pPr>
            <a:fld id="{6628ACB7-6B8F-46CD-A822-D9B2E656BE51}" type="datetimeFigureOut">
              <a:rPr lang="ja-JP" altLang="en-US"/>
              <a:pPr>
                <a:defRPr/>
              </a:pPr>
              <a:t>2026/4/13</a:t>
            </a:fld>
            <a:endParaRPr lang="ja-JP" altLang="en-US"/>
          </a:p>
        </p:txBody>
      </p:sp>
      <p:sp>
        <p:nvSpPr>
          <p:cNvPr id="5" name="フッター プレースホルダー 4">
            <a:extLst>
              <a:ext uri="{FF2B5EF4-FFF2-40B4-BE49-F238E27FC236}">
                <a16:creationId xmlns:a16="http://schemas.microsoft.com/office/drawing/2014/main" id="{7272B641-6F89-6599-DD4D-3850EAAC730B}"/>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BD73101A-675B-FF5D-9EF0-705233AB5EBF}"/>
              </a:ext>
            </a:extLst>
          </p:cNvPr>
          <p:cNvSpPr>
            <a:spLocks noGrp="1"/>
          </p:cNvSpPr>
          <p:nvPr>
            <p:ph type="sldNum" sz="quarter" idx="12"/>
          </p:nvPr>
        </p:nvSpPr>
        <p:spPr/>
        <p:txBody>
          <a:bodyPr/>
          <a:lstStyle>
            <a:lvl1pPr>
              <a:defRPr/>
            </a:lvl1pPr>
          </a:lstStyle>
          <a:p>
            <a:pPr>
              <a:defRPr/>
            </a:pPr>
            <a:fld id="{55F60F7A-245B-43BB-A049-3951540BBEA9}" type="slidenum">
              <a:rPr lang="ja-JP" altLang="en-US"/>
              <a:pPr>
                <a:defRPr/>
              </a:pPr>
              <a:t>‹#›</a:t>
            </a:fld>
            <a:endParaRPr lang="ja-JP" altLang="en-US"/>
          </a:p>
        </p:txBody>
      </p:sp>
    </p:spTree>
    <p:extLst>
      <p:ext uri="{BB962C8B-B14F-4D97-AF65-F5344CB8AC3E}">
        <p14:creationId xmlns:p14="http://schemas.microsoft.com/office/powerpoint/2010/main" val="2396654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9551D4D5-F295-8FCC-E0C0-7FD007CE2FEB}"/>
              </a:ext>
            </a:extLst>
          </p:cNvPr>
          <p:cNvSpPr>
            <a:spLocks noGrp="1"/>
          </p:cNvSpPr>
          <p:nvPr>
            <p:ph type="dt" sz="half" idx="10"/>
          </p:nvPr>
        </p:nvSpPr>
        <p:spPr/>
        <p:txBody>
          <a:bodyPr/>
          <a:lstStyle>
            <a:lvl1pPr>
              <a:defRPr/>
            </a:lvl1pPr>
          </a:lstStyle>
          <a:p>
            <a:pPr>
              <a:defRPr/>
            </a:pPr>
            <a:fld id="{5AD611C4-3056-4141-AE6D-35205434F2A2}" type="datetimeFigureOut">
              <a:rPr lang="ja-JP" altLang="en-US"/>
              <a:pPr>
                <a:defRPr/>
              </a:pPr>
              <a:t>2026/4/13</a:t>
            </a:fld>
            <a:endParaRPr lang="ja-JP" altLang="en-US"/>
          </a:p>
        </p:txBody>
      </p:sp>
      <p:sp>
        <p:nvSpPr>
          <p:cNvPr id="5" name="フッター プレースホルダー 4">
            <a:extLst>
              <a:ext uri="{FF2B5EF4-FFF2-40B4-BE49-F238E27FC236}">
                <a16:creationId xmlns:a16="http://schemas.microsoft.com/office/drawing/2014/main" id="{8404273E-BCD3-2A3E-4F45-C3F4650F40DB}"/>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89E634A0-C7B1-10AB-0FA5-C755143C0526}"/>
              </a:ext>
            </a:extLst>
          </p:cNvPr>
          <p:cNvSpPr>
            <a:spLocks noGrp="1"/>
          </p:cNvSpPr>
          <p:nvPr>
            <p:ph type="sldNum" sz="quarter" idx="12"/>
          </p:nvPr>
        </p:nvSpPr>
        <p:spPr/>
        <p:txBody>
          <a:bodyPr/>
          <a:lstStyle>
            <a:lvl1pPr>
              <a:defRPr/>
            </a:lvl1pPr>
          </a:lstStyle>
          <a:p>
            <a:pPr>
              <a:defRPr/>
            </a:pPr>
            <a:fld id="{FF4AD735-62C1-46E7-A612-98768F7FE014}" type="slidenum">
              <a:rPr lang="ja-JP" altLang="en-US"/>
              <a:pPr>
                <a:defRPr/>
              </a:pPr>
              <a:t>‹#›</a:t>
            </a:fld>
            <a:endParaRPr lang="ja-JP" altLang="en-US"/>
          </a:p>
        </p:txBody>
      </p:sp>
    </p:spTree>
    <p:extLst>
      <p:ext uri="{BB962C8B-B14F-4D97-AF65-F5344CB8AC3E}">
        <p14:creationId xmlns:p14="http://schemas.microsoft.com/office/powerpoint/2010/main" val="460353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C8C43EAD-1F43-90A1-D45A-E0BD5C07BCFC}"/>
              </a:ext>
            </a:extLst>
          </p:cNvPr>
          <p:cNvSpPr>
            <a:spLocks noGrp="1"/>
          </p:cNvSpPr>
          <p:nvPr>
            <p:ph type="dt" sz="half" idx="10"/>
          </p:nvPr>
        </p:nvSpPr>
        <p:spPr/>
        <p:txBody>
          <a:bodyPr/>
          <a:lstStyle>
            <a:lvl1pPr>
              <a:defRPr/>
            </a:lvl1pPr>
          </a:lstStyle>
          <a:p>
            <a:pPr>
              <a:defRPr/>
            </a:pPr>
            <a:fld id="{3B345EF0-2257-43AB-A360-F2ED3D0214C7}" type="datetimeFigureOut">
              <a:rPr lang="ja-JP" altLang="en-US"/>
              <a:pPr>
                <a:defRPr/>
              </a:pPr>
              <a:t>2026/4/13</a:t>
            </a:fld>
            <a:endParaRPr lang="ja-JP" altLang="en-US"/>
          </a:p>
        </p:txBody>
      </p:sp>
      <p:sp>
        <p:nvSpPr>
          <p:cNvPr id="5" name="フッター プレースホルダー 4">
            <a:extLst>
              <a:ext uri="{FF2B5EF4-FFF2-40B4-BE49-F238E27FC236}">
                <a16:creationId xmlns:a16="http://schemas.microsoft.com/office/drawing/2014/main" id="{F818CAC1-2DBB-9FCC-4F75-99AA6AA3A1B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9726AAC5-7663-F58F-11F7-31E06588337E}"/>
              </a:ext>
            </a:extLst>
          </p:cNvPr>
          <p:cNvSpPr>
            <a:spLocks noGrp="1"/>
          </p:cNvSpPr>
          <p:nvPr>
            <p:ph type="sldNum" sz="quarter" idx="12"/>
          </p:nvPr>
        </p:nvSpPr>
        <p:spPr/>
        <p:txBody>
          <a:bodyPr/>
          <a:lstStyle>
            <a:lvl1pPr>
              <a:defRPr/>
            </a:lvl1pPr>
          </a:lstStyle>
          <a:p>
            <a:pPr>
              <a:defRPr/>
            </a:pPr>
            <a:fld id="{BB86F307-E61A-426C-B839-106F08D2B1D3}" type="slidenum">
              <a:rPr lang="ja-JP" altLang="en-US"/>
              <a:pPr>
                <a:defRPr/>
              </a:pPr>
              <a:t>‹#›</a:t>
            </a:fld>
            <a:endParaRPr lang="ja-JP" altLang="en-US"/>
          </a:p>
        </p:txBody>
      </p:sp>
    </p:spTree>
    <p:extLst>
      <p:ext uri="{BB962C8B-B14F-4D97-AF65-F5344CB8AC3E}">
        <p14:creationId xmlns:p14="http://schemas.microsoft.com/office/powerpoint/2010/main" val="485995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F4745214-3816-2B9C-B7A1-495626489408}"/>
              </a:ext>
            </a:extLst>
          </p:cNvPr>
          <p:cNvSpPr>
            <a:spLocks noGrp="1"/>
          </p:cNvSpPr>
          <p:nvPr>
            <p:ph type="dt" sz="half" idx="10"/>
          </p:nvPr>
        </p:nvSpPr>
        <p:spPr/>
        <p:txBody>
          <a:bodyPr/>
          <a:lstStyle>
            <a:lvl1pPr>
              <a:defRPr/>
            </a:lvl1pPr>
          </a:lstStyle>
          <a:p>
            <a:pPr>
              <a:defRPr/>
            </a:pPr>
            <a:fld id="{39042BF0-6A5E-492A-9770-221897E713C8}" type="datetimeFigureOut">
              <a:rPr lang="ja-JP" altLang="en-US"/>
              <a:pPr>
                <a:defRPr/>
              </a:pPr>
              <a:t>2026/4/13</a:t>
            </a:fld>
            <a:endParaRPr lang="ja-JP" altLang="en-US"/>
          </a:p>
        </p:txBody>
      </p:sp>
      <p:sp>
        <p:nvSpPr>
          <p:cNvPr id="5" name="フッター プレースホルダー 4">
            <a:extLst>
              <a:ext uri="{FF2B5EF4-FFF2-40B4-BE49-F238E27FC236}">
                <a16:creationId xmlns:a16="http://schemas.microsoft.com/office/drawing/2014/main" id="{1B5A5171-557C-489B-E744-F82C28588FB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A81DE5B4-4ACB-CBF0-B344-64C8CE885375}"/>
              </a:ext>
            </a:extLst>
          </p:cNvPr>
          <p:cNvSpPr>
            <a:spLocks noGrp="1"/>
          </p:cNvSpPr>
          <p:nvPr>
            <p:ph type="sldNum" sz="quarter" idx="12"/>
          </p:nvPr>
        </p:nvSpPr>
        <p:spPr/>
        <p:txBody>
          <a:bodyPr/>
          <a:lstStyle>
            <a:lvl1pPr>
              <a:defRPr/>
            </a:lvl1pPr>
          </a:lstStyle>
          <a:p>
            <a:pPr>
              <a:defRPr/>
            </a:pPr>
            <a:fld id="{180DDCC5-912B-44F3-A307-6F299E7AE9DB}" type="slidenum">
              <a:rPr lang="ja-JP" altLang="en-US"/>
              <a:pPr>
                <a:defRPr/>
              </a:pPr>
              <a:t>‹#›</a:t>
            </a:fld>
            <a:endParaRPr lang="ja-JP" altLang="en-US"/>
          </a:p>
        </p:txBody>
      </p:sp>
    </p:spTree>
    <p:extLst>
      <p:ext uri="{BB962C8B-B14F-4D97-AF65-F5344CB8AC3E}">
        <p14:creationId xmlns:p14="http://schemas.microsoft.com/office/powerpoint/2010/main" val="2982750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212D46AF-66C3-9166-1946-D409E5D78EE6}"/>
              </a:ext>
            </a:extLst>
          </p:cNvPr>
          <p:cNvSpPr>
            <a:spLocks noGrp="1"/>
          </p:cNvSpPr>
          <p:nvPr>
            <p:ph type="dt" sz="half" idx="10"/>
          </p:nvPr>
        </p:nvSpPr>
        <p:spPr/>
        <p:txBody>
          <a:bodyPr/>
          <a:lstStyle>
            <a:lvl1pPr>
              <a:defRPr/>
            </a:lvl1pPr>
          </a:lstStyle>
          <a:p>
            <a:pPr>
              <a:defRPr/>
            </a:pPr>
            <a:fld id="{636748C9-D6EB-4577-9DEC-F60A5126016F}" type="datetimeFigureOut">
              <a:rPr lang="ja-JP" altLang="en-US"/>
              <a:pPr>
                <a:defRPr/>
              </a:pPr>
              <a:t>2026/4/13</a:t>
            </a:fld>
            <a:endParaRPr lang="ja-JP" altLang="en-US"/>
          </a:p>
        </p:txBody>
      </p:sp>
      <p:sp>
        <p:nvSpPr>
          <p:cNvPr id="5" name="フッター プレースホルダー 4">
            <a:extLst>
              <a:ext uri="{FF2B5EF4-FFF2-40B4-BE49-F238E27FC236}">
                <a16:creationId xmlns:a16="http://schemas.microsoft.com/office/drawing/2014/main" id="{E9D2D470-6745-8E6D-1771-C25ADC35E4F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1FDD0E56-1B74-D62D-CCC0-18F23FD3B9AD}"/>
              </a:ext>
            </a:extLst>
          </p:cNvPr>
          <p:cNvSpPr>
            <a:spLocks noGrp="1"/>
          </p:cNvSpPr>
          <p:nvPr>
            <p:ph type="sldNum" sz="quarter" idx="12"/>
          </p:nvPr>
        </p:nvSpPr>
        <p:spPr/>
        <p:txBody>
          <a:bodyPr/>
          <a:lstStyle>
            <a:lvl1pPr>
              <a:defRPr/>
            </a:lvl1pPr>
          </a:lstStyle>
          <a:p>
            <a:pPr>
              <a:defRPr/>
            </a:pPr>
            <a:fld id="{6322AA8E-9B34-45B4-87BC-CD4E9F6896F9}" type="slidenum">
              <a:rPr lang="ja-JP" altLang="en-US"/>
              <a:pPr>
                <a:defRPr/>
              </a:pPr>
              <a:t>‹#›</a:t>
            </a:fld>
            <a:endParaRPr lang="ja-JP" altLang="en-US"/>
          </a:p>
        </p:txBody>
      </p:sp>
    </p:spTree>
    <p:extLst>
      <p:ext uri="{BB962C8B-B14F-4D97-AF65-F5344CB8AC3E}">
        <p14:creationId xmlns:p14="http://schemas.microsoft.com/office/powerpoint/2010/main" val="3551552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D6781FD0-FB94-567C-AA47-E4EB2C19768E}"/>
              </a:ext>
            </a:extLst>
          </p:cNvPr>
          <p:cNvSpPr>
            <a:spLocks noGrp="1"/>
          </p:cNvSpPr>
          <p:nvPr>
            <p:ph type="dt" sz="half" idx="10"/>
          </p:nvPr>
        </p:nvSpPr>
        <p:spPr/>
        <p:txBody>
          <a:bodyPr/>
          <a:lstStyle>
            <a:lvl1pPr>
              <a:defRPr/>
            </a:lvl1pPr>
          </a:lstStyle>
          <a:p>
            <a:pPr>
              <a:defRPr/>
            </a:pPr>
            <a:fld id="{EAD2A018-0F21-4ABC-9150-7716C8C6E858}" type="datetimeFigureOut">
              <a:rPr lang="ja-JP" altLang="en-US"/>
              <a:pPr>
                <a:defRPr/>
              </a:pPr>
              <a:t>2026/4/13</a:t>
            </a:fld>
            <a:endParaRPr lang="ja-JP" altLang="en-US"/>
          </a:p>
        </p:txBody>
      </p:sp>
      <p:sp>
        <p:nvSpPr>
          <p:cNvPr id="6" name="フッター プレースホルダー 4">
            <a:extLst>
              <a:ext uri="{FF2B5EF4-FFF2-40B4-BE49-F238E27FC236}">
                <a16:creationId xmlns:a16="http://schemas.microsoft.com/office/drawing/2014/main" id="{877CFD72-9CCF-F0BA-F8A0-69642319EF92}"/>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F25DC4AE-CAED-8BD2-DAE8-A8FDF5B06E53}"/>
              </a:ext>
            </a:extLst>
          </p:cNvPr>
          <p:cNvSpPr>
            <a:spLocks noGrp="1"/>
          </p:cNvSpPr>
          <p:nvPr>
            <p:ph type="sldNum" sz="quarter" idx="12"/>
          </p:nvPr>
        </p:nvSpPr>
        <p:spPr/>
        <p:txBody>
          <a:bodyPr/>
          <a:lstStyle>
            <a:lvl1pPr>
              <a:defRPr/>
            </a:lvl1pPr>
          </a:lstStyle>
          <a:p>
            <a:pPr>
              <a:defRPr/>
            </a:pPr>
            <a:fld id="{5758D699-9D4A-4F98-A4B4-979B327819AC}" type="slidenum">
              <a:rPr lang="ja-JP" altLang="en-US"/>
              <a:pPr>
                <a:defRPr/>
              </a:pPr>
              <a:t>‹#›</a:t>
            </a:fld>
            <a:endParaRPr lang="ja-JP" altLang="en-US"/>
          </a:p>
        </p:txBody>
      </p:sp>
    </p:spTree>
    <p:extLst>
      <p:ext uri="{BB962C8B-B14F-4D97-AF65-F5344CB8AC3E}">
        <p14:creationId xmlns:p14="http://schemas.microsoft.com/office/powerpoint/2010/main" val="3076731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E4780AC8-A573-9A10-DB39-D93136016D77}"/>
              </a:ext>
            </a:extLst>
          </p:cNvPr>
          <p:cNvSpPr>
            <a:spLocks noGrp="1"/>
          </p:cNvSpPr>
          <p:nvPr>
            <p:ph type="dt" sz="half" idx="10"/>
          </p:nvPr>
        </p:nvSpPr>
        <p:spPr/>
        <p:txBody>
          <a:bodyPr/>
          <a:lstStyle>
            <a:lvl1pPr>
              <a:defRPr/>
            </a:lvl1pPr>
          </a:lstStyle>
          <a:p>
            <a:pPr>
              <a:defRPr/>
            </a:pPr>
            <a:fld id="{4CFF014A-15C3-4436-BCDB-A0321FD07F6D}" type="datetimeFigureOut">
              <a:rPr lang="ja-JP" altLang="en-US"/>
              <a:pPr>
                <a:defRPr/>
              </a:pPr>
              <a:t>2026/4/13</a:t>
            </a:fld>
            <a:endParaRPr lang="ja-JP" altLang="en-US"/>
          </a:p>
        </p:txBody>
      </p:sp>
      <p:sp>
        <p:nvSpPr>
          <p:cNvPr id="8" name="フッター プレースホルダー 4">
            <a:extLst>
              <a:ext uri="{FF2B5EF4-FFF2-40B4-BE49-F238E27FC236}">
                <a16:creationId xmlns:a16="http://schemas.microsoft.com/office/drawing/2014/main" id="{C615906C-092F-9B1C-A212-EDE19271C6DD}"/>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055D64A0-BB17-8503-F712-6FD07299C30B}"/>
              </a:ext>
            </a:extLst>
          </p:cNvPr>
          <p:cNvSpPr>
            <a:spLocks noGrp="1"/>
          </p:cNvSpPr>
          <p:nvPr>
            <p:ph type="sldNum" sz="quarter" idx="12"/>
          </p:nvPr>
        </p:nvSpPr>
        <p:spPr/>
        <p:txBody>
          <a:bodyPr/>
          <a:lstStyle>
            <a:lvl1pPr>
              <a:defRPr/>
            </a:lvl1pPr>
          </a:lstStyle>
          <a:p>
            <a:pPr>
              <a:defRPr/>
            </a:pPr>
            <a:fld id="{1813B8DF-9465-4C3E-8C68-CD0234112D75}" type="slidenum">
              <a:rPr lang="ja-JP" altLang="en-US"/>
              <a:pPr>
                <a:defRPr/>
              </a:pPr>
              <a:t>‹#›</a:t>
            </a:fld>
            <a:endParaRPr lang="ja-JP" altLang="en-US"/>
          </a:p>
        </p:txBody>
      </p:sp>
    </p:spTree>
    <p:extLst>
      <p:ext uri="{BB962C8B-B14F-4D97-AF65-F5344CB8AC3E}">
        <p14:creationId xmlns:p14="http://schemas.microsoft.com/office/powerpoint/2010/main" val="16765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EADDB85D-6FBD-7E5F-7657-043E00E8B2A3}"/>
              </a:ext>
            </a:extLst>
          </p:cNvPr>
          <p:cNvSpPr>
            <a:spLocks noGrp="1"/>
          </p:cNvSpPr>
          <p:nvPr>
            <p:ph type="dt" sz="half" idx="10"/>
          </p:nvPr>
        </p:nvSpPr>
        <p:spPr/>
        <p:txBody>
          <a:bodyPr/>
          <a:lstStyle>
            <a:lvl1pPr>
              <a:defRPr/>
            </a:lvl1pPr>
          </a:lstStyle>
          <a:p>
            <a:pPr>
              <a:defRPr/>
            </a:pPr>
            <a:fld id="{AAFBCCF2-21FF-4F99-A38E-7EDC14902DEE}" type="datetimeFigureOut">
              <a:rPr lang="ja-JP" altLang="en-US"/>
              <a:pPr>
                <a:defRPr/>
              </a:pPr>
              <a:t>2026/4/13</a:t>
            </a:fld>
            <a:endParaRPr lang="ja-JP" altLang="en-US"/>
          </a:p>
        </p:txBody>
      </p:sp>
      <p:sp>
        <p:nvSpPr>
          <p:cNvPr id="4" name="フッター プレースホルダー 4">
            <a:extLst>
              <a:ext uri="{FF2B5EF4-FFF2-40B4-BE49-F238E27FC236}">
                <a16:creationId xmlns:a16="http://schemas.microsoft.com/office/drawing/2014/main" id="{E0D19641-8A81-B40C-973C-A6F00772D434}"/>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AB324E7C-AE68-A864-FC82-90200128EC7D}"/>
              </a:ext>
            </a:extLst>
          </p:cNvPr>
          <p:cNvSpPr>
            <a:spLocks noGrp="1"/>
          </p:cNvSpPr>
          <p:nvPr>
            <p:ph type="sldNum" sz="quarter" idx="12"/>
          </p:nvPr>
        </p:nvSpPr>
        <p:spPr/>
        <p:txBody>
          <a:bodyPr/>
          <a:lstStyle>
            <a:lvl1pPr>
              <a:defRPr/>
            </a:lvl1pPr>
          </a:lstStyle>
          <a:p>
            <a:pPr>
              <a:defRPr/>
            </a:pPr>
            <a:fld id="{CA6553FC-24AD-4BD0-A835-1B41C4248D41}" type="slidenum">
              <a:rPr lang="ja-JP" altLang="en-US"/>
              <a:pPr>
                <a:defRPr/>
              </a:pPr>
              <a:t>‹#›</a:t>
            </a:fld>
            <a:endParaRPr lang="ja-JP" altLang="en-US"/>
          </a:p>
        </p:txBody>
      </p:sp>
    </p:spTree>
    <p:extLst>
      <p:ext uri="{BB962C8B-B14F-4D97-AF65-F5344CB8AC3E}">
        <p14:creationId xmlns:p14="http://schemas.microsoft.com/office/powerpoint/2010/main" val="1586047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3D42F593-1C8D-B674-F72A-E041D833DB6C}"/>
              </a:ext>
            </a:extLst>
          </p:cNvPr>
          <p:cNvSpPr>
            <a:spLocks noGrp="1"/>
          </p:cNvSpPr>
          <p:nvPr>
            <p:ph type="dt" sz="half" idx="10"/>
          </p:nvPr>
        </p:nvSpPr>
        <p:spPr/>
        <p:txBody>
          <a:bodyPr/>
          <a:lstStyle>
            <a:lvl1pPr>
              <a:defRPr/>
            </a:lvl1pPr>
          </a:lstStyle>
          <a:p>
            <a:pPr>
              <a:defRPr/>
            </a:pPr>
            <a:fld id="{684D0A06-ED1E-4A43-A50A-EF26AA33647F}" type="datetimeFigureOut">
              <a:rPr lang="ja-JP" altLang="en-US"/>
              <a:pPr>
                <a:defRPr/>
              </a:pPr>
              <a:t>2026/4/13</a:t>
            </a:fld>
            <a:endParaRPr lang="ja-JP" altLang="en-US"/>
          </a:p>
        </p:txBody>
      </p:sp>
      <p:sp>
        <p:nvSpPr>
          <p:cNvPr id="3" name="フッター プレースホルダー 4">
            <a:extLst>
              <a:ext uri="{FF2B5EF4-FFF2-40B4-BE49-F238E27FC236}">
                <a16:creationId xmlns:a16="http://schemas.microsoft.com/office/drawing/2014/main" id="{CAA514BF-5271-1F22-9E49-A383B9790B06}"/>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00985280-9ADC-D958-2001-3956BA2ED485}"/>
              </a:ext>
            </a:extLst>
          </p:cNvPr>
          <p:cNvSpPr>
            <a:spLocks noGrp="1"/>
          </p:cNvSpPr>
          <p:nvPr>
            <p:ph type="sldNum" sz="quarter" idx="12"/>
          </p:nvPr>
        </p:nvSpPr>
        <p:spPr/>
        <p:txBody>
          <a:bodyPr/>
          <a:lstStyle>
            <a:lvl1pPr>
              <a:defRPr/>
            </a:lvl1pPr>
          </a:lstStyle>
          <a:p>
            <a:pPr>
              <a:defRPr/>
            </a:pPr>
            <a:fld id="{57549A63-751D-45B6-9A5E-FF45D0990B08}" type="slidenum">
              <a:rPr lang="ja-JP" altLang="en-US"/>
              <a:pPr>
                <a:defRPr/>
              </a:pPr>
              <a:t>‹#›</a:t>
            </a:fld>
            <a:endParaRPr lang="ja-JP" altLang="en-US"/>
          </a:p>
        </p:txBody>
      </p:sp>
    </p:spTree>
    <p:extLst>
      <p:ext uri="{BB962C8B-B14F-4D97-AF65-F5344CB8AC3E}">
        <p14:creationId xmlns:p14="http://schemas.microsoft.com/office/powerpoint/2010/main" val="121583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D1AB8C8F-A2A5-BBDF-2316-836C3A37FBFD}"/>
              </a:ext>
            </a:extLst>
          </p:cNvPr>
          <p:cNvSpPr>
            <a:spLocks noGrp="1"/>
          </p:cNvSpPr>
          <p:nvPr>
            <p:ph type="dt" sz="half" idx="10"/>
          </p:nvPr>
        </p:nvSpPr>
        <p:spPr/>
        <p:txBody>
          <a:bodyPr/>
          <a:lstStyle>
            <a:lvl1pPr>
              <a:defRPr/>
            </a:lvl1pPr>
          </a:lstStyle>
          <a:p>
            <a:pPr>
              <a:defRPr/>
            </a:pPr>
            <a:fld id="{E4D6F2D1-7542-44CE-94A1-46CBA8E4A4A1}" type="datetimeFigureOut">
              <a:rPr lang="ja-JP" altLang="en-US"/>
              <a:pPr>
                <a:defRPr/>
              </a:pPr>
              <a:t>2026/4/13</a:t>
            </a:fld>
            <a:endParaRPr lang="ja-JP" altLang="en-US"/>
          </a:p>
        </p:txBody>
      </p:sp>
      <p:sp>
        <p:nvSpPr>
          <p:cNvPr id="6" name="フッター プレースホルダー 4">
            <a:extLst>
              <a:ext uri="{FF2B5EF4-FFF2-40B4-BE49-F238E27FC236}">
                <a16:creationId xmlns:a16="http://schemas.microsoft.com/office/drawing/2014/main" id="{F87A17B3-9A74-8DDF-B6CE-A9388512915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B7BEF8FB-E718-5AC5-086C-9F55310B5C85}"/>
              </a:ext>
            </a:extLst>
          </p:cNvPr>
          <p:cNvSpPr>
            <a:spLocks noGrp="1"/>
          </p:cNvSpPr>
          <p:nvPr>
            <p:ph type="sldNum" sz="quarter" idx="12"/>
          </p:nvPr>
        </p:nvSpPr>
        <p:spPr/>
        <p:txBody>
          <a:bodyPr/>
          <a:lstStyle>
            <a:lvl1pPr>
              <a:defRPr/>
            </a:lvl1pPr>
          </a:lstStyle>
          <a:p>
            <a:pPr>
              <a:defRPr/>
            </a:pPr>
            <a:fld id="{D5499027-6E24-4946-9287-A11BEC3E1A64}" type="slidenum">
              <a:rPr lang="ja-JP" altLang="en-US"/>
              <a:pPr>
                <a:defRPr/>
              </a:pPr>
              <a:t>‹#›</a:t>
            </a:fld>
            <a:endParaRPr lang="ja-JP" altLang="en-US"/>
          </a:p>
        </p:txBody>
      </p:sp>
    </p:spTree>
    <p:extLst>
      <p:ext uri="{BB962C8B-B14F-4D97-AF65-F5344CB8AC3E}">
        <p14:creationId xmlns:p14="http://schemas.microsoft.com/office/powerpoint/2010/main" val="1287648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4938BD6A-2161-4991-68E4-82D5EDD962D3}"/>
              </a:ext>
            </a:extLst>
          </p:cNvPr>
          <p:cNvSpPr>
            <a:spLocks noGrp="1"/>
          </p:cNvSpPr>
          <p:nvPr>
            <p:ph type="dt" sz="half" idx="10"/>
          </p:nvPr>
        </p:nvSpPr>
        <p:spPr/>
        <p:txBody>
          <a:bodyPr/>
          <a:lstStyle>
            <a:lvl1pPr>
              <a:defRPr/>
            </a:lvl1pPr>
          </a:lstStyle>
          <a:p>
            <a:pPr>
              <a:defRPr/>
            </a:pPr>
            <a:fld id="{BBF8FA53-0495-4AB4-B6A0-B8EB75E19813}" type="datetimeFigureOut">
              <a:rPr lang="ja-JP" altLang="en-US"/>
              <a:pPr>
                <a:defRPr/>
              </a:pPr>
              <a:t>2026/4/13</a:t>
            </a:fld>
            <a:endParaRPr lang="ja-JP" altLang="en-US"/>
          </a:p>
        </p:txBody>
      </p:sp>
      <p:sp>
        <p:nvSpPr>
          <p:cNvPr id="6" name="フッター プレースホルダー 4">
            <a:extLst>
              <a:ext uri="{FF2B5EF4-FFF2-40B4-BE49-F238E27FC236}">
                <a16:creationId xmlns:a16="http://schemas.microsoft.com/office/drawing/2014/main" id="{ADCB5F36-6EB9-3781-2EDA-BEF4F5C84E05}"/>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2A678E6B-2F51-E763-BE7A-987DA24BD48D}"/>
              </a:ext>
            </a:extLst>
          </p:cNvPr>
          <p:cNvSpPr>
            <a:spLocks noGrp="1"/>
          </p:cNvSpPr>
          <p:nvPr>
            <p:ph type="sldNum" sz="quarter" idx="12"/>
          </p:nvPr>
        </p:nvSpPr>
        <p:spPr/>
        <p:txBody>
          <a:bodyPr/>
          <a:lstStyle>
            <a:lvl1pPr>
              <a:defRPr/>
            </a:lvl1pPr>
          </a:lstStyle>
          <a:p>
            <a:pPr>
              <a:defRPr/>
            </a:pPr>
            <a:fld id="{C827826E-36B3-4DFA-B8D9-F67F5A78228D}" type="slidenum">
              <a:rPr lang="ja-JP" altLang="en-US"/>
              <a:pPr>
                <a:defRPr/>
              </a:pPr>
              <a:t>‹#›</a:t>
            </a:fld>
            <a:endParaRPr lang="ja-JP" altLang="en-US"/>
          </a:p>
        </p:txBody>
      </p:sp>
    </p:spTree>
    <p:extLst>
      <p:ext uri="{BB962C8B-B14F-4D97-AF65-F5344CB8AC3E}">
        <p14:creationId xmlns:p14="http://schemas.microsoft.com/office/powerpoint/2010/main" val="3899438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B9503DAB-2419-D7C5-0383-545232DD3BA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63B54E82-7075-1F6B-9BB4-93B52141871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E7C7653-7B3B-C1DD-5ED6-5A9F52B3C0B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19737FCA-EFEB-47AD-8E59-54ADE8CE3ED4}" type="datetimeFigureOut">
              <a:rPr lang="ja-JP" altLang="en-US"/>
              <a:pPr>
                <a:defRPr/>
              </a:pPr>
              <a:t>2026/4/13</a:t>
            </a:fld>
            <a:endParaRPr lang="ja-JP" altLang="en-US"/>
          </a:p>
        </p:txBody>
      </p:sp>
      <p:sp>
        <p:nvSpPr>
          <p:cNvPr id="5" name="フッター プレースホルダー 4">
            <a:extLst>
              <a:ext uri="{FF2B5EF4-FFF2-40B4-BE49-F238E27FC236}">
                <a16:creationId xmlns:a16="http://schemas.microsoft.com/office/drawing/2014/main" id="{05C8CD2E-033B-3A4D-4100-5BA0FF792B2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1874FD7E-FBE2-9F68-F4FC-E60A46AABC6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659502C8-A942-4F08-906E-EFEC8C7F64A0}"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env.go.jp/earth/ondanka/biz_local/gbhojo.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57E38A9-DD3B-DB28-0CEA-616A2F2AD6C5}"/>
              </a:ext>
            </a:extLst>
          </p:cNvPr>
          <p:cNvSpPr>
            <a:spLocks noGrp="1"/>
          </p:cNvSpPr>
          <p:nvPr>
            <p:ph idx="1"/>
          </p:nvPr>
        </p:nvSpPr>
        <p:spPr>
          <a:xfrm>
            <a:off x="34925" y="620713"/>
            <a:ext cx="4249043" cy="1584325"/>
          </a:xfrm>
          <a:ln>
            <a:solidFill>
              <a:schemeClr val="tx1"/>
            </a:solidFill>
          </a:ln>
        </p:spPr>
        <p:txBody>
          <a:bodyPr rtlCol="0">
            <a:noAutofit/>
          </a:bodyPr>
          <a:lstStyle/>
          <a:p>
            <a:pPr marL="0" indent="0" eaLnBrk="1" fontAlgn="auto" hangingPunct="1">
              <a:spcAft>
                <a:spcPts val="0"/>
              </a:spcAft>
              <a:buFont typeface="Arial" panose="020B0604020202020204"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1</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．実施者及び事業の実施主体となる法人名</a:t>
            </a:r>
          </a:p>
          <a:p>
            <a:pPr marL="0" indent="0" eaLnBrk="1" fontAlgn="auto" hangingPunct="1">
              <a:spcAft>
                <a:spcPts val="0"/>
              </a:spcAft>
              <a:buFont typeface="Arial" panose="020B0604020202020204"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　（申請法人名）</a:t>
            </a:r>
          </a:p>
          <a:p>
            <a:pPr marL="0" indent="0" eaLnBrk="1" fontAlgn="auto" hangingPunct="1">
              <a:spcAft>
                <a:spcPts val="0"/>
              </a:spcAft>
              <a:buFont typeface="Arial" panose="020B0604020202020204"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　</a:t>
            </a:r>
            <a:r>
              <a:rPr lang="ja-JP" altLang="en-US"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　○○○</a:t>
            </a:r>
          </a:p>
          <a:p>
            <a:pPr marL="0" indent="0" eaLnBrk="1" fontAlgn="auto" hangingPunct="1">
              <a:spcAft>
                <a:spcPts val="0"/>
              </a:spcAft>
              <a:buFont typeface="Arial" panose="020B0604020202020204"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　（事業の実施主体となる法人名）</a:t>
            </a:r>
          </a:p>
          <a:p>
            <a:pPr marL="0" indent="0" eaLnBrk="1" fontAlgn="auto" hangingPunct="1">
              <a:spcAft>
                <a:spcPts val="0"/>
              </a:spcAft>
              <a:buFont typeface="Arial" panose="020B0604020202020204"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　</a:t>
            </a:r>
            <a:r>
              <a:rPr lang="ja-JP" altLang="en-US"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　○○○</a:t>
            </a:r>
            <a:endParaRPr lang="en-US" altLang="ja-JP"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eaLnBrk="1" fontAlgn="auto" hangingPunct="1">
              <a:spcAft>
                <a:spcPts val="0"/>
              </a:spcAft>
              <a:buFont typeface="Arial" panose="020B0604020202020204"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　（連携を図る法人名）</a:t>
            </a:r>
            <a:endParaRPr lang="en-US" altLang="ja-JP" sz="1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eaLnBrk="1" fontAlgn="auto" hangingPunct="1">
              <a:spcAft>
                <a:spcPts val="0"/>
              </a:spcAft>
              <a:buFont typeface="Arial" panose="020B0604020202020204" pitchFamily="34" charset="0"/>
              <a:buNone/>
              <a:defRPr/>
            </a:pPr>
            <a:r>
              <a:rPr lang="ja-JP" altLang="en-US"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　　○○○</a:t>
            </a:r>
            <a:endParaRPr lang="en-US" altLang="ja-JP"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4" name="タイトル 1">
            <a:extLst>
              <a:ext uri="{FF2B5EF4-FFF2-40B4-BE49-F238E27FC236}">
                <a16:creationId xmlns:a16="http://schemas.microsoft.com/office/drawing/2014/main" id="{57DABF1E-B559-D6E7-E181-D10A338792F0}"/>
              </a:ext>
            </a:extLst>
          </p:cNvPr>
          <p:cNvSpPr txBox="1">
            <a:spLocks/>
          </p:cNvSpPr>
          <p:nvPr/>
        </p:nvSpPr>
        <p:spPr>
          <a:xfrm>
            <a:off x="34925" y="44450"/>
            <a:ext cx="2333406" cy="360363"/>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（添付資料</a:t>
            </a: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1</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a:t>
            </a:r>
            <a:r>
              <a:rPr lang="ja-JP" altLang="en-US" sz="1100" b="1" dirty="0">
                <a:effectLst>
                  <a:outerShdw blurRad="38100" dist="38100" dir="2700000" algn="tl">
                    <a:srgbClr val="000000">
                      <a:alpha val="43137"/>
                    </a:srgbClr>
                  </a:outerShdw>
                </a:effectLst>
                <a:latin typeface="Times New Roman" panose="02020603050405020304" pitchFamily="18" charset="0"/>
                <a:ea typeface="ＭＳ 明朝" panose="02020609040205080304" pitchFamily="17" charset="-128"/>
                <a:cs typeface="Times New Roman" panose="02020603050405020304" pitchFamily="18" charset="0"/>
              </a:rPr>
              <a:t>　</a:t>
            </a:r>
            <a:r>
              <a:rPr lang="ja-JP" altLang="ja-JP" sz="1200" b="1" dirty="0">
                <a:effectLst>
                  <a:outerShdw blurRad="38100" dist="38100" dir="2700000" algn="tl">
                    <a:srgbClr val="000000">
                      <a:alpha val="43137"/>
                    </a:srgbClr>
                  </a:outerShdw>
                </a:effectLst>
                <a:latin typeface="Times New Roman" panose="02020603050405020304" pitchFamily="18" charset="0"/>
                <a:ea typeface="ＭＳ 明朝" panose="02020609040205080304" pitchFamily="17" charset="-128"/>
                <a:cs typeface="Times New Roman" panose="02020603050405020304" pitchFamily="18" charset="0"/>
              </a:rPr>
              <a:t>　</a:t>
            </a:r>
            <a:r>
              <a:rPr lang="ja-JP" altLang="en-US" sz="1200" u="sng" dirty="0">
                <a:latin typeface="Times New Roman" panose="02020603050405020304" pitchFamily="18" charset="0"/>
                <a:ea typeface="ＭＳ 明朝" panose="02020609040205080304" pitchFamily="17" charset="-128"/>
                <a:cs typeface="Times New Roman" panose="02020603050405020304" pitchFamily="18" charset="0"/>
              </a:rPr>
              <a:t>業務概要資料</a:t>
            </a:r>
            <a:r>
              <a:rPr lang="ja-JP" altLang="en-US" sz="1200" b="1" dirty="0">
                <a:effectLst>
                  <a:outerShdw blurRad="38100" dist="38100" dir="2700000" algn="tl">
                    <a:srgbClr val="000000">
                      <a:alpha val="43137"/>
                    </a:srgbClr>
                  </a:outerShdw>
                </a:effectLst>
                <a:latin typeface="Times New Roman" panose="02020603050405020304" pitchFamily="18" charset="0"/>
                <a:ea typeface="ＭＳ 明朝" panose="02020609040205080304" pitchFamily="17" charset="-128"/>
                <a:cs typeface="Times New Roman" panose="02020603050405020304" pitchFamily="18" charset="0"/>
              </a:rPr>
              <a:t>　　　　　　　</a:t>
            </a:r>
            <a:endParaRPr lang="en-US" altLang="ja-JP" sz="120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2DBCFB9B-0C7C-8B3C-1117-4BCC497A0BDF}"/>
              </a:ext>
            </a:extLst>
          </p:cNvPr>
          <p:cNvSpPr/>
          <p:nvPr/>
        </p:nvSpPr>
        <p:spPr>
          <a:xfrm>
            <a:off x="4137615" y="331078"/>
            <a:ext cx="5098204" cy="253916"/>
          </a:xfrm>
          <a:prstGeom prst="rect">
            <a:avLst/>
          </a:prstGeom>
        </p:spPr>
        <p:txBody>
          <a:bodyPr wrap="square">
            <a:spAutoFit/>
          </a:bodyPr>
          <a:lstStyle/>
          <a:p>
            <a:pPr eaLnBrk="1" fontAlgn="auto" hangingPunct="1">
              <a:spcBef>
                <a:spcPts val="0"/>
              </a:spcBef>
              <a:spcAft>
                <a:spcPts val="0"/>
              </a:spcAft>
              <a:defRPr/>
            </a:pPr>
            <a:r>
              <a:rPr lang="ja-JP" altLang="en-US" sz="1050" kern="10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　業務概要資料全体でパワーポイント</a:t>
            </a:r>
            <a:r>
              <a:rPr lang="en-US" altLang="ja-JP" sz="1050" kern="10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3</a:t>
            </a:r>
            <a:r>
              <a:rPr lang="ja-JP" altLang="en-US" sz="1050" kern="10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rPr>
              <a:t>枚以内とする。枠内の青字注釈は削除可。</a:t>
            </a:r>
            <a:endParaRPr lang="ja-JP" altLang="ja-JP" sz="1050" kern="100" dirty="0">
              <a:solidFill>
                <a:srgbClr val="FF0000"/>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6" name="コンテンツ プレースホルダー 2">
            <a:extLst>
              <a:ext uri="{FF2B5EF4-FFF2-40B4-BE49-F238E27FC236}">
                <a16:creationId xmlns:a16="http://schemas.microsoft.com/office/drawing/2014/main" id="{EE0476ED-F4C8-28D2-20AB-B22EB2A18D66}"/>
              </a:ext>
            </a:extLst>
          </p:cNvPr>
          <p:cNvSpPr txBox="1">
            <a:spLocks/>
          </p:cNvSpPr>
          <p:nvPr/>
        </p:nvSpPr>
        <p:spPr>
          <a:xfrm>
            <a:off x="4335055" y="620713"/>
            <a:ext cx="4774020" cy="6173787"/>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3-2</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．対象地域における事業化に向けた具体的課題</a:t>
            </a:r>
            <a:endParaRPr lang="en-US" altLang="ja-JP" sz="110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（対象地域を中心とした社会・経済状況、海外展開事業の処理対象廃棄物の発生量・処理の状況、廃棄物処理・リサイクルの制度・政策等を記載する。）</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3-3</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．事業実施による環境負荷低減効果</a:t>
            </a: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a:t>
            </a:r>
            <a:r>
              <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3R</a:t>
            </a: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の推進、廃棄物の適正処理、温室効果ガス排出削減、その他の環境負荷低減効果を可能な限り定量的に記載する。）</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※CO2</a:t>
            </a: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削減効果が見込まれる場合、排出係数は実態をふまえて適切なものを選択し、算定根拠資料（「地球温暖化対策事業効果算定ガイドブック」を参照の上、具体的なデータの根拠、引用元の資料）を添付すること。</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（地球温暖化対策事業効果算定ガイドブック</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　</a:t>
            </a:r>
            <a:r>
              <a:rPr lang="en-US" altLang="ja-JP"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hlinkClick r:id="rId2"/>
              </a:rPr>
              <a:t>http://www.env.go.jp/earth/ondanka/biz_local/gbhojo.html</a:t>
            </a:r>
            <a:r>
              <a:rPr lang="ja-JP" altLang="en-US"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a:t>
            </a:r>
          </a:p>
          <a:p>
            <a:pPr marL="0" indent="0" fontAlgn="auto">
              <a:spcAft>
                <a:spcPts val="0"/>
              </a:spcAft>
              <a:buFont typeface="Arial" pitchFamily="34" charset="0"/>
              <a:buNone/>
              <a:defRPr/>
            </a:pPr>
            <a:endParaRPr lang="en-US" altLang="ja-JP"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3-4</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．事業の実現可能性</a:t>
            </a:r>
          </a:p>
          <a:p>
            <a:pPr marL="0" indent="0" fontAlgn="auto">
              <a:spcAft>
                <a:spcPts val="0"/>
              </a:spcAft>
              <a:buFont typeface="Arial"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（事業性（採算性））</a:t>
            </a:r>
            <a:endParaRPr lang="en-US" altLang="ja-JP" sz="1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（イニシャルコスト、ランニングコスト等の費用、廃棄物処理受託費や再生品・エネルギー売却収入等の収益を可能な限り定量化し、採算性の評価を記載する。）</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（社会的受容性）</a:t>
            </a:r>
          </a:p>
          <a:p>
            <a:pPr marL="0" indent="0" fontAlgn="auto">
              <a:spcAft>
                <a:spcPts val="0"/>
              </a:spcAft>
              <a:buFont typeface="Arial" pitchFamily="34" charset="0"/>
              <a:buNone/>
              <a:defRPr/>
            </a:pP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（現地の制度や社会的状況から見た社会的受容性の見込みを記載する。）</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solidFill>
                <a:prstClr val="black"/>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8" name="コンテンツ プレースホルダー 2">
            <a:extLst>
              <a:ext uri="{FF2B5EF4-FFF2-40B4-BE49-F238E27FC236}">
                <a16:creationId xmlns:a16="http://schemas.microsoft.com/office/drawing/2014/main" id="{313534A2-8EA1-F971-3E2A-E08F722FB664}"/>
              </a:ext>
            </a:extLst>
          </p:cNvPr>
          <p:cNvSpPr txBox="1">
            <a:spLocks/>
          </p:cNvSpPr>
          <p:nvPr/>
        </p:nvSpPr>
        <p:spPr>
          <a:xfrm>
            <a:off x="34925" y="2276475"/>
            <a:ext cx="4249043" cy="720725"/>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2</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．申請金額　　</a:t>
            </a:r>
            <a:endParaRPr lang="en-US" altLang="ja-JP" sz="1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　　申請金額　　　　　　　</a:t>
            </a:r>
            <a:r>
              <a:rPr lang="ja-JP" altLang="en-US" sz="105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a:t>
            </a:r>
            <a:r>
              <a:rPr lang="ja-JP" altLang="en-US" sz="1050" dirty="0">
                <a:latin typeface="Times New Roman" panose="02020603050405020304" pitchFamily="18" charset="0"/>
                <a:ea typeface="ＭＳ 明朝" panose="02020609040205080304" pitchFamily="17" charset="-128"/>
                <a:cs typeface="Times New Roman" panose="02020603050405020304" pitchFamily="18" charset="0"/>
              </a:rPr>
              <a:t>円</a:t>
            </a: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9" name="コンテンツ プレースホルダー 2">
            <a:extLst>
              <a:ext uri="{FF2B5EF4-FFF2-40B4-BE49-F238E27FC236}">
                <a16:creationId xmlns:a16="http://schemas.microsoft.com/office/drawing/2014/main" id="{1941B17F-EAD1-5E1E-1095-EAF5E7D9BFEE}"/>
              </a:ext>
            </a:extLst>
          </p:cNvPr>
          <p:cNvSpPr txBox="1">
            <a:spLocks/>
          </p:cNvSpPr>
          <p:nvPr/>
        </p:nvSpPr>
        <p:spPr>
          <a:xfrm>
            <a:off x="34925" y="3068638"/>
            <a:ext cx="4249043" cy="3725862"/>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3</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．事業の全体概要</a:t>
            </a:r>
          </a:p>
          <a:p>
            <a:pPr marL="0" indent="0" fontAlgn="auto">
              <a:spcAft>
                <a:spcPts val="0"/>
              </a:spcAft>
              <a:buFont typeface="Arial" pitchFamily="34" charset="0"/>
              <a:buNone/>
              <a:defRPr/>
            </a:pPr>
            <a:r>
              <a:rPr lang="en-US" altLang="ja-JP" sz="1100" dirty="0">
                <a:solidFill>
                  <a:prstClr val="black"/>
                </a:solidFill>
                <a:latin typeface="Times New Roman" panose="02020603050405020304" pitchFamily="18" charset="0"/>
                <a:ea typeface="ＭＳ 明朝" panose="02020609040205080304" pitchFamily="17" charset="-128"/>
                <a:cs typeface="Times New Roman" panose="02020603050405020304" pitchFamily="18" charset="0"/>
              </a:rPr>
              <a:t>3-1</a:t>
            </a:r>
            <a:r>
              <a:rPr lang="ja-JP" altLang="en-US" sz="1100" dirty="0">
                <a:solidFill>
                  <a:prstClr val="black"/>
                </a:solidFill>
                <a:latin typeface="Times New Roman" panose="02020603050405020304" pitchFamily="18" charset="0"/>
                <a:ea typeface="ＭＳ 明朝" panose="02020609040205080304" pitchFamily="17" charset="-128"/>
                <a:cs typeface="Times New Roman" panose="02020603050405020304" pitchFamily="18" charset="0"/>
              </a:rPr>
              <a:t>．想定する事業の全体概要</a:t>
            </a:r>
            <a:endParaRPr lang="en-US" altLang="ja-JP" sz="1100" dirty="0">
              <a:solidFill>
                <a:prstClr val="black"/>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ja-JP" sz="1100" kern="100" dirty="0">
                <a:latin typeface="Times New Roman" panose="02020603050405020304" pitchFamily="18" charset="0"/>
                <a:ea typeface="ＭＳ 明朝" panose="02020609040205080304" pitchFamily="17" charset="-128"/>
                <a:cs typeface="Times New Roman" panose="02020603050405020304" pitchFamily="18" charset="0"/>
              </a:rPr>
              <a:t>（対象</a:t>
            </a: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地域）</a:t>
            </a: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（処理</a:t>
            </a:r>
            <a:r>
              <a:rPr lang="ja-JP" altLang="ja-JP" sz="1100" kern="100" dirty="0">
                <a:latin typeface="Times New Roman" panose="02020603050405020304" pitchFamily="18" charset="0"/>
                <a:ea typeface="ＭＳ 明朝" panose="02020609040205080304" pitchFamily="17" charset="-128"/>
                <a:cs typeface="Times New Roman" panose="02020603050405020304" pitchFamily="18" charset="0"/>
              </a:rPr>
              <a:t>対象廃棄物種類</a:t>
            </a: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a:t>
            </a: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a:t>
            </a:r>
            <a:r>
              <a:rPr lang="ja-JP" altLang="ja-JP" sz="1100" kern="100" dirty="0">
                <a:latin typeface="Times New Roman" panose="02020603050405020304" pitchFamily="18" charset="0"/>
                <a:ea typeface="ＭＳ 明朝" panose="02020609040205080304" pitchFamily="17" charset="-128"/>
                <a:cs typeface="Times New Roman" panose="02020603050405020304" pitchFamily="18" charset="0"/>
              </a:rPr>
              <a:t>利用技術、導入規模</a:t>
            </a: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a:t>
            </a: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a:t>
            </a:r>
            <a:r>
              <a:rPr lang="ja-JP" altLang="ja-JP" sz="1100" kern="100" dirty="0">
                <a:latin typeface="Times New Roman" panose="02020603050405020304" pitchFamily="18" charset="0"/>
                <a:ea typeface="ＭＳ 明朝" panose="02020609040205080304" pitchFamily="17" charset="-128"/>
                <a:cs typeface="Times New Roman" panose="02020603050405020304" pitchFamily="18" charset="0"/>
              </a:rPr>
              <a:t>事業内容</a:t>
            </a:r>
            <a:r>
              <a:rPr lang="ja-JP" altLang="en-US" sz="1100" kern="100" dirty="0">
                <a:latin typeface="Times New Roman" panose="02020603050405020304" pitchFamily="18" charset="0"/>
                <a:ea typeface="ＭＳ 明朝" panose="02020609040205080304" pitchFamily="17" charset="-128"/>
                <a:cs typeface="Times New Roman" panose="02020603050405020304" pitchFamily="18" charset="0"/>
              </a:rPr>
              <a:t>）</a:t>
            </a: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050" kern="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algn="just" fontAlgn="auto">
              <a:spcBef>
                <a:spcPts val="0"/>
              </a:spcBef>
              <a:spcAft>
                <a:spcPts val="0"/>
              </a:spcAft>
              <a:buFont typeface="Arial" pitchFamily="34" charset="0"/>
              <a:buNone/>
              <a:defRPr/>
            </a:pPr>
            <a:endParaRPr lang="en-US" altLang="ja-JP" sz="1100" kern="100" dirty="0">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2056" name="タイトル 1">
            <a:extLst>
              <a:ext uri="{FF2B5EF4-FFF2-40B4-BE49-F238E27FC236}">
                <a16:creationId xmlns:a16="http://schemas.microsoft.com/office/drawing/2014/main" id="{8EEEF6F9-45D1-2AFA-CFF7-55FD8656BFA0}"/>
              </a:ext>
            </a:extLst>
          </p:cNvPr>
          <p:cNvSpPr txBox="1">
            <a:spLocks/>
          </p:cNvSpPr>
          <p:nvPr/>
        </p:nvSpPr>
        <p:spPr bwMode="auto">
          <a:xfrm>
            <a:off x="2195513" y="44450"/>
            <a:ext cx="5904879"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000000"/>
                </a:solidFill>
                <a:latin typeface="Times New Roman" panose="02020603050405020304" pitchFamily="18" charset="0"/>
                <a:ea typeface="ＭＳ 明朝" panose="02020609040205080304" pitchFamily="17" charset="-128"/>
                <a:cs typeface="Times New Roman" panose="02020603050405020304" pitchFamily="18" charset="0"/>
              </a:rPr>
              <a:t>　　事業名：　「</a:t>
            </a:r>
            <a:r>
              <a:rPr lang="ja-JP" altLang="en-US" sz="1200" dirty="0">
                <a:solidFill>
                  <a:srgbClr val="0070C0"/>
                </a:solidFill>
                <a:latin typeface="Times New Roman" panose="02020603050405020304" pitchFamily="18" charset="0"/>
                <a:ea typeface="ＭＳ 明朝" panose="02020609040205080304" pitchFamily="17" charset="-128"/>
                <a:cs typeface="Times New Roman" panose="02020603050405020304" pitchFamily="18" charset="0"/>
              </a:rPr>
              <a:t>○○○○○</a:t>
            </a:r>
            <a:r>
              <a:rPr lang="ja-JP" altLang="en-US" sz="1200" dirty="0">
                <a:latin typeface="Times New Roman" panose="02020603050405020304" pitchFamily="18" charset="0"/>
                <a:ea typeface="ＭＳ 明朝" panose="02020609040205080304" pitchFamily="17" charset="-128"/>
                <a:cs typeface="Times New Roman" panose="02020603050405020304" pitchFamily="18" charset="0"/>
              </a:rPr>
              <a:t>」</a:t>
            </a:r>
            <a:endParaRPr lang="en-US" altLang="ja-JP" sz="1200" dirty="0">
              <a:latin typeface="Times New Roman" panose="02020603050405020304" pitchFamily="18" charset="0"/>
              <a:ea typeface="ＭＳ 明朝" panose="02020609040205080304" pitchFamily="17" charset="-128"/>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コンテンツ プレースホルダー 2">
            <a:extLst>
              <a:ext uri="{FF2B5EF4-FFF2-40B4-BE49-F238E27FC236}">
                <a16:creationId xmlns:a16="http://schemas.microsoft.com/office/drawing/2014/main" id="{EEB62742-3FB8-BF08-037E-79907EBA8EA1}"/>
              </a:ext>
            </a:extLst>
          </p:cNvPr>
          <p:cNvSpPr txBox="1">
            <a:spLocks/>
          </p:cNvSpPr>
          <p:nvPr/>
        </p:nvSpPr>
        <p:spPr>
          <a:xfrm>
            <a:off x="34925" y="44450"/>
            <a:ext cx="4500563" cy="3816350"/>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3-5</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．実施体制</a:t>
            </a:r>
            <a:endParaRPr lang="en-US" altLang="ja-JP" sz="1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（単体、</a:t>
            </a:r>
            <a:r>
              <a:rPr lang="en-US"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PPP</a:t>
            </a: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（官民連携）、</a:t>
            </a:r>
            <a:r>
              <a:rPr lang="en-US"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SPC</a:t>
            </a: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（特別目的会社）、コンソーシアム、現地企業との合弁など、事業形態や役割分担、事業を実施する際に想定するスキーム（例　独自資金での実施、環境省又は他省庁からの補助金等（具体的な事業名を記載）などについて簡潔に記載。）</a:t>
            </a:r>
            <a:endParaRPr lang="en-US"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3-6</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．本事業の実施経緯及び計画</a:t>
            </a: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海外展開事業の実現に向けた、国内でのコンソーシアム形成、現地調査の実施、現地の政府・自治体からの許認可取得に向けた説明・協議、現地でのパートナーとなる法人・団体探し等について時系列で時期と取組の内容を記載。）</a:t>
            </a:r>
            <a:endParaRPr lang="en-US"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en-US"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a:t>
            </a: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現地関係者との間で覚書締結等の合意形成がなされている場合、当該文書の写しを添付すること（レター等も可）。</a:t>
            </a:r>
            <a:endParaRPr lang="ja-JP"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23" name="コンテンツ プレースホルダー 2">
            <a:extLst>
              <a:ext uri="{FF2B5EF4-FFF2-40B4-BE49-F238E27FC236}">
                <a16:creationId xmlns:a16="http://schemas.microsoft.com/office/drawing/2014/main" id="{6C467651-C252-DE4E-D0B0-44B552FB9A21}"/>
              </a:ext>
            </a:extLst>
          </p:cNvPr>
          <p:cNvSpPr txBox="1">
            <a:spLocks/>
          </p:cNvSpPr>
          <p:nvPr/>
        </p:nvSpPr>
        <p:spPr>
          <a:xfrm>
            <a:off x="34925" y="3933825"/>
            <a:ext cx="4500563" cy="2862263"/>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4</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．実現可能性調査等</a:t>
            </a:r>
            <a:endParaRPr lang="en-US" altLang="ja-JP" sz="1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4-1</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．調査の概要</a:t>
            </a:r>
          </a:p>
          <a:p>
            <a:pPr marL="0" indent="0" algn="just" fontAlgn="auto">
              <a:spcBef>
                <a:spcPts val="0"/>
              </a:spcBef>
              <a:spcAft>
                <a:spcPts val="0"/>
              </a:spcAft>
              <a:buFont typeface="Arial" pitchFamily="34" charset="0"/>
              <a:buNone/>
              <a:defRPr/>
            </a:pP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（実現可能性調査等の調査項目と項目毎の調査手法を記載。また、環境負荷低減効果、事業性（採算性）、社会的受容性等について、それぞれその評価手法について記載。）</a:t>
            </a:r>
            <a:endParaRPr lang="ja-JP"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24" name="コンテンツ プレースホルダー 2">
            <a:extLst>
              <a:ext uri="{FF2B5EF4-FFF2-40B4-BE49-F238E27FC236}">
                <a16:creationId xmlns:a16="http://schemas.microsoft.com/office/drawing/2014/main" id="{7E5C3C5F-27D0-C641-026D-204E96CFD55B}"/>
              </a:ext>
            </a:extLst>
          </p:cNvPr>
          <p:cNvSpPr txBox="1">
            <a:spLocks/>
          </p:cNvSpPr>
          <p:nvPr/>
        </p:nvSpPr>
        <p:spPr>
          <a:xfrm>
            <a:off x="4603750" y="2349500"/>
            <a:ext cx="4500563" cy="2159000"/>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5</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．関係者合同ワークショップ</a:t>
            </a:r>
          </a:p>
          <a:p>
            <a:pPr marL="0" indent="0" fontAlgn="auto">
              <a:spcAft>
                <a:spcPts val="0"/>
              </a:spcAft>
              <a:buFont typeface="Arial" pitchFamily="34" charset="0"/>
              <a:buNone/>
              <a:defRPr/>
            </a:pP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（ワークショップ開催の目的や内容（テーマ、参加者など）について簡潔に記載。）</a:t>
            </a:r>
            <a:endParaRPr lang="ja-JP" altLang="ja-JP"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solidFill>
                <a:prstClr val="black"/>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25" name="コンテンツ プレースホルダー 2">
            <a:extLst>
              <a:ext uri="{FF2B5EF4-FFF2-40B4-BE49-F238E27FC236}">
                <a16:creationId xmlns:a16="http://schemas.microsoft.com/office/drawing/2014/main" id="{5F740261-DA8C-F420-183F-CA79F850A0E5}"/>
              </a:ext>
            </a:extLst>
          </p:cNvPr>
          <p:cNvSpPr txBox="1">
            <a:spLocks/>
          </p:cNvSpPr>
          <p:nvPr/>
        </p:nvSpPr>
        <p:spPr>
          <a:xfrm>
            <a:off x="4603750" y="4581525"/>
            <a:ext cx="4500563" cy="2214563"/>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6</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．事業化への計画</a:t>
            </a:r>
            <a:endParaRPr lang="en-US" altLang="ja-JP" sz="110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kern="10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（事業化までの想定スケジュール等を記載。）</a:t>
            </a:r>
            <a:endParaRPr lang="en-US" altLang="ja-JP"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endParaRPr>
          </a:p>
        </p:txBody>
      </p:sp>
      <p:sp>
        <p:nvSpPr>
          <p:cNvPr id="26" name="コンテンツ プレースホルダー 2">
            <a:extLst>
              <a:ext uri="{FF2B5EF4-FFF2-40B4-BE49-F238E27FC236}">
                <a16:creationId xmlns:a16="http://schemas.microsoft.com/office/drawing/2014/main" id="{5442079B-4282-D4DC-A796-98B5233C07D2}"/>
              </a:ext>
            </a:extLst>
          </p:cNvPr>
          <p:cNvSpPr txBox="1">
            <a:spLocks/>
          </p:cNvSpPr>
          <p:nvPr/>
        </p:nvSpPr>
        <p:spPr>
          <a:xfrm>
            <a:off x="4603750" y="44450"/>
            <a:ext cx="4500563" cy="2232025"/>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050" dirty="0">
                <a:latin typeface="Times New Roman" panose="02020603050405020304" pitchFamily="18" charset="0"/>
                <a:ea typeface="ＭＳ 明朝" panose="02020609040205080304" pitchFamily="17" charset="-128"/>
                <a:cs typeface="Times New Roman" panose="02020603050405020304" pitchFamily="18" charset="0"/>
              </a:rPr>
              <a:t>4-2</a:t>
            </a:r>
            <a:r>
              <a:rPr lang="ja-JP" altLang="en-US" sz="1050" dirty="0">
                <a:latin typeface="Times New Roman" panose="02020603050405020304" pitchFamily="18" charset="0"/>
                <a:ea typeface="ＭＳ 明朝" panose="02020609040205080304" pitchFamily="17" charset="-128"/>
                <a:cs typeface="Times New Roman" panose="02020603050405020304" pitchFamily="18" charset="0"/>
              </a:rPr>
              <a:t>．調査目標</a:t>
            </a: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（本事業の調査で達成する具体的な目標（例、現地行政機関からの処理のための許可取得、現地パートナー企業との</a:t>
            </a:r>
            <a:r>
              <a:rPr lang="en-US" altLang="ja-JP" sz="1050" dirty="0" err="1">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MoU</a:t>
            </a:r>
            <a:r>
              <a:rPr lang="ja-JP" altLang="en-US" sz="1050" dirty="0">
                <a:solidFill>
                  <a:schemeClr val="tx2">
                    <a:lumMod val="60000"/>
                    <a:lumOff val="40000"/>
                  </a:schemeClr>
                </a:solidFill>
                <a:latin typeface="Times New Roman" panose="02020603050405020304" pitchFamily="18" charset="0"/>
                <a:ea typeface="ＭＳ 明朝" panose="02020609040205080304" pitchFamily="17" charset="-128"/>
                <a:cs typeface="Times New Roman" panose="02020603050405020304" pitchFamily="18" charset="0"/>
              </a:rPr>
              <a:t>の締結など）を記載。）</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コンテンツ プレースホルダー 2">
            <a:extLst>
              <a:ext uri="{FF2B5EF4-FFF2-40B4-BE49-F238E27FC236}">
                <a16:creationId xmlns:a16="http://schemas.microsoft.com/office/drawing/2014/main" id="{231DB472-CD07-A7B1-2118-93891E31B808}"/>
              </a:ext>
            </a:extLst>
          </p:cNvPr>
          <p:cNvSpPr txBox="1">
            <a:spLocks/>
          </p:cNvSpPr>
          <p:nvPr/>
        </p:nvSpPr>
        <p:spPr>
          <a:xfrm>
            <a:off x="53975" y="63500"/>
            <a:ext cx="9036050" cy="6731000"/>
          </a:xfrm>
          <a:prstGeom prst="rect">
            <a:avLst/>
          </a:prstGeom>
          <a:ln>
            <a:solidFill>
              <a:schemeClr val="tx1"/>
            </a:solidFill>
          </a:ln>
        </p:spPr>
        <p:txBody>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altLang="ja-JP" sz="1100" dirty="0">
                <a:latin typeface="Times New Roman" panose="02020603050405020304" pitchFamily="18" charset="0"/>
                <a:ea typeface="ＭＳ 明朝" panose="02020609040205080304" pitchFamily="17" charset="-128"/>
                <a:cs typeface="Times New Roman" panose="02020603050405020304" pitchFamily="18" charset="0"/>
              </a:rPr>
              <a:t>7</a:t>
            </a:r>
            <a:r>
              <a:rPr lang="ja-JP" altLang="en-US" sz="1100" dirty="0">
                <a:latin typeface="Times New Roman" panose="02020603050405020304" pitchFamily="18" charset="0"/>
                <a:ea typeface="ＭＳ 明朝" panose="02020609040205080304" pitchFamily="17" charset="-128"/>
                <a:cs typeface="Times New Roman" panose="02020603050405020304" pitchFamily="18" charset="0"/>
              </a:rPr>
              <a:t>．写真や図表を使用して、事業の全体像を掲載</a:t>
            </a:r>
          </a:p>
          <a:p>
            <a:pPr marL="0" indent="0" fontAlgn="auto">
              <a:spcAft>
                <a:spcPts val="0"/>
              </a:spcAft>
              <a:buFont typeface="Arial" pitchFamily="34" charset="0"/>
              <a:buNone/>
              <a:defRPr/>
            </a:pPr>
            <a:endParaRPr lang="en-US" altLang="ja-JP" sz="1050" dirty="0">
              <a:latin typeface="Times New Roman" panose="02020603050405020304" pitchFamily="18" charset="0"/>
              <a:ea typeface="ＭＳ 明朝" panose="02020609040205080304" pitchFamily="17" charset="-128"/>
              <a:cs typeface="Times New Roman" panose="02020603050405020304" pitchFamily="18" charset="0"/>
            </a:endParaRPr>
          </a:p>
          <a:p>
            <a:pPr marL="0" indent="0" fontAlgn="auto">
              <a:spcAft>
                <a:spcPts val="0"/>
              </a:spcAft>
              <a:buFont typeface="Arial" pitchFamily="34" charset="0"/>
              <a:buNone/>
              <a:defRPr/>
            </a:pPr>
            <a:endParaRPr lang="en-US" altLang="ja-JP" sz="1050" dirty="0">
              <a:solidFill>
                <a:prstClr val="black"/>
              </a:solidFill>
              <a:latin typeface="Times New Roman" panose="02020603050405020304" pitchFamily="18" charset="0"/>
              <a:ea typeface="ＭＳ 明朝" panose="02020609040205080304" pitchFamily="17" charset="-128"/>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646A3426270B649BE4DB0209FA8989B" ma:contentTypeVersion="18" ma:contentTypeDescription="新しいドキュメントを作成します。" ma:contentTypeScope="" ma:versionID="f11e6df054184cb2b8e7ff115e12b410">
  <xsd:schema xmlns:xsd="http://www.w3.org/2001/XMLSchema" xmlns:xs="http://www.w3.org/2001/XMLSchema" xmlns:p="http://schemas.microsoft.com/office/2006/metadata/properties" xmlns:ns2="981654af-8ba2-4af6-acb2-b028c310f3c4" xmlns:ns3="a2abbde8-7c96-4869-bcb4-8a81eb61e5a7" targetNamespace="http://schemas.microsoft.com/office/2006/metadata/properties" ma:root="true" ma:fieldsID="90d550e927de6c21f83d57e505ea06bf" ns2:_="" ns3:_="">
    <xsd:import namespace="981654af-8ba2-4af6-acb2-b028c310f3c4"/>
    <xsd:import namespace="a2abbde8-7c96-4869-bcb4-8a81eb61e5a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1654af-8ba2-4af6-acb2-b028c310f3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b610b2a-e2d1-4ea4-b737-8ff7cc98ce2e"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abbde8-7c96-4869-bcb4-8a81eb61e5a7"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a31eadeb-8349-42ca-8d37-154c141d46cb}" ma:internalName="TaxCatchAll" ma:showField="CatchAllData" ma:web="a2abbde8-7c96-4869-bcb4-8a81eb61e5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981654af-8ba2-4af6-acb2-b028c310f3c4">
      <Terms xmlns="http://schemas.microsoft.com/office/infopath/2007/PartnerControls"/>
    </lcf76f155ced4ddcb4097134ff3c332f>
    <TaxCatchAll xmlns="a2abbde8-7c96-4869-bcb4-8a81eb61e5a7" xsi:nil="true"/>
  </documentManagement>
</p:properties>
</file>

<file path=customXml/itemProps1.xml><?xml version="1.0" encoding="utf-8"?>
<ds:datastoreItem xmlns:ds="http://schemas.openxmlformats.org/officeDocument/2006/customXml" ds:itemID="{E93E6F17-DAC8-4859-9595-FB2AA9245C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1654af-8ba2-4af6-acb2-b028c310f3c4"/>
    <ds:schemaRef ds:uri="a2abbde8-7c96-4869-bcb4-8a81eb61e5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204494-3E70-4620-BD11-A86C0922A205}">
  <ds:schemaRefs>
    <ds:schemaRef ds:uri="http://schemas.microsoft.com/office/2006/metadata/longProperties"/>
  </ds:schemaRefs>
</ds:datastoreItem>
</file>

<file path=customXml/itemProps3.xml><?xml version="1.0" encoding="utf-8"?>
<ds:datastoreItem xmlns:ds="http://schemas.openxmlformats.org/officeDocument/2006/customXml" ds:itemID="{01A4376B-9D5F-4D89-B0A8-027DED08C87D}">
  <ds:schemaRefs>
    <ds:schemaRef ds:uri="http://schemas.microsoft.com/sharepoint/v3/contenttype/forms"/>
  </ds:schemaRefs>
</ds:datastoreItem>
</file>

<file path=customXml/itemProps4.xml><?xml version="1.0" encoding="utf-8"?>
<ds:datastoreItem xmlns:ds="http://schemas.openxmlformats.org/officeDocument/2006/customXml" ds:itemID="{05266DE5-9F7E-4D2C-B7E0-D810A8F3F631}">
  <ds:schemaRefs>
    <ds:schemaRef ds:uri="http://schemas.microsoft.com/office/2006/documentManagement/types"/>
    <ds:schemaRef ds:uri="http://purl.org/dc/dcmitype/"/>
    <ds:schemaRef ds:uri="http://purl.org/dc/terms/"/>
    <ds:schemaRef ds:uri="http://purl.org/dc/elements/1.1/"/>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 ds:uri="a2abbde8-7c96-4869-bcb4-8a81eb61e5a7"/>
    <ds:schemaRef ds:uri="981654af-8ba2-4af6-acb2-b028c310f3c4"/>
  </ds:schemaRefs>
</ds:datastoreItem>
</file>

<file path=docProps/app.xml><?xml version="1.0" encoding="utf-8"?>
<Properties xmlns="http://schemas.openxmlformats.org/officeDocument/2006/extended-properties" xmlns:vt="http://schemas.openxmlformats.org/officeDocument/2006/docPropsVTypes">
  <TotalTime>15</TotalTime>
  <Words>705</Words>
  <PresentationFormat>画面に合わせる (4:3)</PresentationFormat>
  <Paragraphs>75</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Times New Roman</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terms:created xsi:type="dcterms:W3CDTF">2025-04-11T05:24:17Z</dcterms:created>
  <dcterms:modified xsi:type="dcterms:W3CDTF">2026-04-13T04:08:35Z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373600.000000000</vt:lpwstr>
  </property>
  <property fmtid="{D5CDD505-2E9C-101B-9397-08002B2CF9AE}" pid="3" name="MediaServiceImageTags">
    <vt:lpwstr/>
  </property>
  <property fmtid="{D5CDD505-2E9C-101B-9397-08002B2CF9AE}" pid="4" name="ContentTypeId">
    <vt:lpwstr>0x0101000646A3426270B649BE4DB0209FA8989B</vt:lpwstr>
  </property>
</Properties>
</file>