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 id="258" r:id="rId3"/>
    <p:sldId id="259" r:id="rId4"/>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9" d="100"/>
          <a:sy n="119" d="100"/>
        </p:scale>
        <p:origin x="13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53B5DA3C-6C5B-B0CD-0B3E-F399D2DCAA99}"/>
              </a:ext>
            </a:extLst>
          </p:cNvPr>
          <p:cNvSpPr>
            <a:spLocks noGrp="1"/>
          </p:cNvSpPr>
          <p:nvPr>
            <p:ph type="dt" sz="half" idx="10"/>
          </p:nvPr>
        </p:nvSpPr>
        <p:spPr/>
        <p:txBody>
          <a:bodyPr/>
          <a:lstStyle>
            <a:lvl1pPr>
              <a:defRPr/>
            </a:lvl1pPr>
          </a:lstStyle>
          <a:p>
            <a:pPr>
              <a:defRPr/>
            </a:pPr>
            <a:fld id="{6628ACB7-6B8F-46CD-A822-D9B2E656BE51}" type="datetimeFigureOut">
              <a:rPr lang="ja-JP" altLang="en-US"/>
              <a:pPr>
                <a:defRPr/>
              </a:pPr>
              <a:t>2023/4/13</a:t>
            </a:fld>
            <a:endParaRPr lang="ja-JP" altLang="en-US"/>
          </a:p>
        </p:txBody>
      </p:sp>
      <p:sp>
        <p:nvSpPr>
          <p:cNvPr id="5" name="フッター プレースホルダー 4">
            <a:extLst>
              <a:ext uri="{FF2B5EF4-FFF2-40B4-BE49-F238E27FC236}">
                <a16:creationId xmlns:a16="http://schemas.microsoft.com/office/drawing/2014/main" id="{7272B641-6F89-6599-DD4D-3850EAAC730B}"/>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BD73101A-675B-FF5D-9EF0-705233AB5EBF}"/>
              </a:ext>
            </a:extLst>
          </p:cNvPr>
          <p:cNvSpPr>
            <a:spLocks noGrp="1"/>
          </p:cNvSpPr>
          <p:nvPr>
            <p:ph type="sldNum" sz="quarter" idx="12"/>
          </p:nvPr>
        </p:nvSpPr>
        <p:spPr/>
        <p:txBody>
          <a:bodyPr/>
          <a:lstStyle>
            <a:lvl1pPr>
              <a:defRPr/>
            </a:lvl1pPr>
          </a:lstStyle>
          <a:p>
            <a:pPr>
              <a:defRPr/>
            </a:pPr>
            <a:fld id="{55F60F7A-245B-43BB-A049-3951540BBEA9}" type="slidenum">
              <a:rPr lang="ja-JP" altLang="en-US"/>
              <a:pPr>
                <a:defRPr/>
              </a:pPr>
              <a:t>‹#›</a:t>
            </a:fld>
            <a:endParaRPr lang="ja-JP" altLang="en-US"/>
          </a:p>
        </p:txBody>
      </p:sp>
    </p:spTree>
    <p:extLst>
      <p:ext uri="{BB962C8B-B14F-4D97-AF65-F5344CB8AC3E}">
        <p14:creationId xmlns:p14="http://schemas.microsoft.com/office/powerpoint/2010/main" val="2396654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9551D4D5-F295-8FCC-E0C0-7FD007CE2FEB}"/>
              </a:ext>
            </a:extLst>
          </p:cNvPr>
          <p:cNvSpPr>
            <a:spLocks noGrp="1"/>
          </p:cNvSpPr>
          <p:nvPr>
            <p:ph type="dt" sz="half" idx="10"/>
          </p:nvPr>
        </p:nvSpPr>
        <p:spPr/>
        <p:txBody>
          <a:bodyPr/>
          <a:lstStyle>
            <a:lvl1pPr>
              <a:defRPr/>
            </a:lvl1pPr>
          </a:lstStyle>
          <a:p>
            <a:pPr>
              <a:defRPr/>
            </a:pPr>
            <a:fld id="{5AD611C4-3056-4141-AE6D-35205434F2A2}" type="datetimeFigureOut">
              <a:rPr lang="ja-JP" altLang="en-US"/>
              <a:pPr>
                <a:defRPr/>
              </a:pPr>
              <a:t>2023/4/13</a:t>
            </a:fld>
            <a:endParaRPr lang="ja-JP" altLang="en-US"/>
          </a:p>
        </p:txBody>
      </p:sp>
      <p:sp>
        <p:nvSpPr>
          <p:cNvPr id="5" name="フッター プレースホルダー 4">
            <a:extLst>
              <a:ext uri="{FF2B5EF4-FFF2-40B4-BE49-F238E27FC236}">
                <a16:creationId xmlns:a16="http://schemas.microsoft.com/office/drawing/2014/main" id="{8404273E-BCD3-2A3E-4F45-C3F4650F40DB}"/>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89E634A0-C7B1-10AB-0FA5-C755143C0526}"/>
              </a:ext>
            </a:extLst>
          </p:cNvPr>
          <p:cNvSpPr>
            <a:spLocks noGrp="1"/>
          </p:cNvSpPr>
          <p:nvPr>
            <p:ph type="sldNum" sz="quarter" idx="12"/>
          </p:nvPr>
        </p:nvSpPr>
        <p:spPr/>
        <p:txBody>
          <a:bodyPr/>
          <a:lstStyle>
            <a:lvl1pPr>
              <a:defRPr/>
            </a:lvl1pPr>
          </a:lstStyle>
          <a:p>
            <a:pPr>
              <a:defRPr/>
            </a:pPr>
            <a:fld id="{FF4AD735-62C1-46E7-A612-98768F7FE014}" type="slidenum">
              <a:rPr lang="ja-JP" altLang="en-US"/>
              <a:pPr>
                <a:defRPr/>
              </a:pPr>
              <a:t>‹#›</a:t>
            </a:fld>
            <a:endParaRPr lang="ja-JP" altLang="en-US"/>
          </a:p>
        </p:txBody>
      </p:sp>
    </p:spTree>
    <p:extLst>
      <p:ext uri="{BB962C8B-B14F-4D97-AF65-F5344CB8AC3E}">
        <p14:creationId xmlns:p14="http://schemas.microsoft.com/office/powerpoint/2010/main" val="460353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C8C43EAD-1F43-90A1-D45A-E0BD5C07BCFC}"/>
              </a:ext>
            </a:extLst>
          </p:cNvPr>
          <p:cNvSpPr>
            <a:spLocks noGrp="1"/>
          </p:cNvSpPr>
          <p:nvPr>
            <p:ph type="dt" sz="half" idx="10"/>
          </p:nvPr>
        </p:nvSpPr>
        <p:spPr/>
        <p:txBody>
          <a:bodyPr/>
          <a:lstStyle>
            <a:lvl1pPr>
              <a:defRPr/>
            </a:lvl1pPr>
          </a:lstStyle>
          <a:p>
            <a:pPr>
              <a:defRPr/>
            </a:pPr>
            <a:fld id="{3B345EF0-2257-43AB-A360-F2ED3D0214C7}" type="datetimeFigureOut">
              <a:rPr lang="ja-JP" altLang="en-US"/>
              <a:pPr>
                <a:defRPr/>
              </a:pPr>
              <a:t>2023/4/13</a:t>
            </a:fld>
            <a:endParaRPr lang="ja-JP" altLang="en-US"/>
          </a:p>
        </p:txBody>
      </p:sp>
      <p:sp>
        <p:nvSpPr>
          <p:cNvPr id="5" name="フッター プレースホルダー 4">
            <a:extLst>
              <a:ext uri="{FF2B5EF4-FFF2-40B4-BE49-F238E27FC236}">
                <a16:creationId xmlns:a16="http://schemas.microsoft.com/office/drawing/2014/main" id="{F818CAC1-2DBB-9FCC-4F75-99AA6AA3A1B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9726AAC5-7663-F58F-11F7-31E06588337E}"/>
              </a:ext>
            </a:extLst>
          </p:cNvPr>
          <p:cNvSpPr>
            <a:spLocks noGrp="1"/>
          </p:cNvSpPr>
          <p:nvPr>
            <p:ph type="sldNum" sz="quarter" idx="12"/>
          </p:nvPr>
        </p:nvSpPr>
        <p:spPr/>
        <p:txBody>
          <a:bodyPr/>
          <a:lstStyle>
            <a:lvl1pPr>
              <a:defRPr/>
            </a:lvl1pPr>
          </a:lstStyle>
          <a:p>
            <a:pPr>
              <a:defRPr/>
            </a:pPr>
            <a:fld id="{BB86F307-E61A-426C-B839-106F08D2B1D3}" type="slidenum">
              <a:rPr lang="ja-JP" altLang="en-US"/>
              <a:pPr>
                <a:defRPr/>
              </a:pPr>
              <a:t>‹#›</a:t>
            </a:fld>
            <a:endParaRPr lang="ja-JP" altLang="en-US"/>
          </a:p>
        </p:txBody>
      </p:sp>
    </p:spTree>
    <p:extLst>
      <p:ext uri="{BB962C8B-B14F-4D97-AF65-F5344CB8AC3E}">
        <p14:creationId xmlns:p14="http://schemas.microsoft.com/office/powerpoint/2010/main" val="485995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4745214-3816-2B9C-B7A1-495626489408}"/>
              </a:ext>
            </a:extLst>
          </p:cNvPr>
          <p:cNvSpPr>
            <a:spLocks noGrp="1"/>
          </p:cNvSpPr>
          <p:nvPr>
            <p:ph type="dt" sz="half" idx="10"/>
          </p:nvPr>
        </p:nvSpPr>
        <p:spPr/>
        <p:txBody>
          <a:bodyPr/>
          <a:lstStyle>
            <a:lvl1pPr>
              <a:defRPr/>
            </a:lvl1pPr>
          </a:lstStyle>
          <a:p>
            <a:pPr>
              <a:defRPr/>
            </a:pPr>
            <a:fld id="{39042BF0-6A5E-492A-9770-221897E713C8}" type="datetimeFigureOut">
              <a:rPr lang="ja-JP" altLang="en-US"/>
              <a:pPr>
                <a:defRPr/>
              </a:pPr>
              <a:t>2023/4/13</a:t>
            </a:fld>
            <a:endParaRPr lang="ja-JP" altLang="en-US"/>
          </a:p>
        </p:txBody>
      </p:sp>
      <p:sp>
        <p:nvSpPr>
          <p:cNvPr id="5" name="フッター プレースホルダー 4">
            <a:extLst>
              <a:ext uri="{FF2B5EF4-FFF2-40B4-BE49-F238E27FC236}">
                <a16:creationId xmlns:a16="http://schemas.microsoft.com/office/drawing/2014/main" id="{1B5A5171-557C-489B-E744-F82C28588FB1}"/>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A81DE5B4-4ACB-CBF0-B344-64C8CE885375}"/>
              </a:ext>
            </a:extLst>
          </p:cNvPr>
          <p:cNvSpPr>
            <a:spLocks noGrp="1"/>
          </p:cNvSpPr>
          <p:nvPr>
            <p:ph type="sldNum" sz="quarter" idx="12"/>
          </p:nvPr>
        </p:nvSpPr>
        <p:spPr/>
        <p:txBody>
          <a:bodyPr/>
          <a:lstStyle>
            <a:lvl1pPr>
              <a:defRPr/>
            </a:lvl1pPr>
          </a:lstStyle>
          <a:p>
            <a:pPr>
              <a:defRPr/>
            </a:pPr>
            <a:fld id="{180DDCC5-912B-44F3-A307-6F299E7AE9DB}" type="slidenum">
              <a:rPr lang="ja-JP" altLang="en-US"/>
              <a:pPr>
                <a:defRPr/>
              </a:pPr>
              <a:t>‹#›</a:t>
            </a:fld>
            <a:endParaRPr lang="ja-JP" altLang="en-US"/>
          </a:p>
        </p:txBody>
      </p:sp>
    </p:spTree>
    <p:extLst>
      <p:ext uri="{BB962C8B-B14F-4D97-AF65-F5344CB8AC3E}">
        <p14:creationId xmlns:p14="http://schemas.microsoft.com/office/powerpoint/2010/main" val="2982750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212D46AF-66C3-9166-1946-D409E5D78EE6}"/>
              </a:ext>
            </a:extLst>
          </p:cNvPr>
          <p:cNvSpPr>
            <a:spLocks noGrp="1"/>
          </p:cNvSpPr>
          <p:nvPr>
            <p:ph type="dt" sz="half" idx="10"/>
          </p:nvPr>
        </p:nvSpPr>
        <p:spPr/>
        <p:txBody>
          <a:bodyPr/>
          <a:lstStyle>
            <a:lvl1pPr>
              <a:defRPr/>
            </a:lvl1pPr>
          </a:lstStyle>
          <a:p>
            <a:pPr>
              <a:defRPr/>
            </a:pPr>
            <a:fld id="{636748C9-D6EB-4577-9DEC-F60A5126016F}" type="datetimeFigureOut">
              <a:rPr lang="ja-JP" altLang="en-US"/>
              <a:pPr>
                <a:defRPr/>
              </a:pPr>
              <a:t>2023/4/13</a:t>
            </a:fld>
            <a:endParaRPr lang="ja-JP" altLang="en-US"/>
          </a:p>
        </p:txBody>
      </p:sp>
      <p:sp>
        <p:nvSpPr>
          <p:cNvPr id="5" name="フッター プレースホルダー 4">
            <a:extLst>
              <a:ext uri="{FF2B5EF4-FFF2-40B4-BE49-F238E27FC236}">
                <a16:creationId xmlns:a16="http://schemas.microsoft.com/office/drawing/2014/main" id="{E9D2D470-6745-8E6D-1771-C25ADC35E4FF}"/>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1FDD0E56-1B74-D62D-CCC0-18F23FD3B9AD}"/>
              </a:ext>
            </a:extLst>
          </p:cNvPr>
          <p:cNvSpPr>
            <a:spLocks noGrp="1"/>
          </p:cNvSpPr>
          <p:nvPr>
            <p:ph type="sldNum" sz="quarter" idx="12"/>
          </p:nvPr>
        </p:nvSpPr>
        <p:spPr/>
        <p:txBody>
          <a:bodyPr/>
          <a:lstStyle>
            <a:lvl1pPr>
              <a:defRPr/>
            </a:lvl1pPr>
          </a:lstStyle>
          <a:p>
            <a:pPr>
              <a:defRPr/>
            </a:pPr>
            <a:fld id="{6322AA8E-9B34-45B4-87BC-CD4E9F6896F9}" type="slidenum">
              <a:rPr lang="ja-JP" altLang="en-US"/>
              <a:pPr>
                <a:defRPr/>
              </a:pPr>
              <a:t>‹#›</a:t>
            </a:fld>
            <a:endParaRPr lang="ja-JP" altLang="en-US"/>
          </a:p>
        </p:txBody>
      </p:sp>
    </p:spTree>
    <p:extLst>
      <p:ext uri="{BB962C8B-B14F-4D97-AF65-F5344CB8AC3E}">
        <p14:creationId xmlns:p14="http://schemas.microsoft.com/office/powerpoint/2010/main" val="3551552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D6781FD0-FB94-567C-AA47-E4EB2C19768E}"/>
              </a:ext>
            </a:extLst>
          </p:cNvPr>
          <p:cNvSpPr>
            <a:spLocks noGrp="1"/>
          </p:cNvSpPr>
          <p:nvPr>
            <p:ph type="dt" sz="half" idx="10"/>
          </p:nvPr>
        </p:nvSpPr>
        <p:spPr/>
        <p:txBody>
          <a:bodyPr/>
          <a:lstStyle>
            <a:lvl1pPr>
              <a:defRPr/>
            </a:lvl1pPr>
          </a:lstStyle>
          <a:p>
            <a:pPr>
              <a:defRPr/>
            </a:pPr>
            <a:fld id="{EAD2A018-0F21-4ABC-9150-7716C8C6E858}" type="datetimeFigureOut">
              <a:rPr lang="ja-JP" altLang="en-US"/>
              <a:pPr>
                <a:defRPr/>
              </a:pPr>
              <a:t>2023/4/13</a:t>
            </a:fld>
            <a:endParaRPr lang="ja-JP" altLang="en-US"/>
          </a:p>
        </p:txBody>
      </p:sp>
      <p:sp>
        <p:nvSpPr>
          <p:cNvPr id="6" name="フッター プレースホルダー 4">
            <a:extLst>
              <a:ext uri="{FF2B5EF4-FFF2-40B4-BE49-F238E27FC236}">
                <a16:creationId xmlns:a16="http://schemas.microsoft.com/office/drawing/2014/main" id="{877CFD72-9CCF-F0BA-F8A0-69642319EF92}"/>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F25DC4AE-CAED-8BD2-DAE8-A8FDF5B06E53}"/>
              </a:ext>
            </a:extLst>
          </p:cNvPr>
          <p:cNvSpPr>
            <a:spLocks noGrp="1"/>
          </p:cNvSpPr>
          <p:nvPr>
            <p:ph type="sldNum" sz="quarter" idx="12"/>
          </p:nvPr>
        </p:nvSpPr>
        <p:spPr/>
        <p:txBody>
          <a:bodyPr/>
          <a:lstStyle>
            <a:lvl1pPr>
              <a:defRPr/>
            </a:lvl1pPr>
          </a:lstStyle>
          <a:p>
            <a:pPr>
              <a:defRPr/>
            </a:pPr>
            <a:fld id="{5758D699-9D4A-4F98-A4B4-979B327819AC}" type="slidenum">
              <a:rPr lang="ja-JP" altLang="en-US"/>
              <a:pPr>
                <a:defRPr/>
              </a:pPr>
              <a:t>‹#›</a:t>
            </a:fld>
            <a:endParaRPr lang="ja-JP" altLang="en-US"/>
          </a:p>
        </p:txBody>
      </p:sp>
    </p:spTree>
    <p:extLst>
      <p:ext uri="{BB962C8B-B14F-4D97-AF65-F5344CB8AC3E}">
        <p14:creationId xmlns:p14="http://schemas.microsoft.com/office/powerpoint/2010/main" val="3076731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a16="http://schemas.microsoft.com/office/drawing/2014/main" id="{E4780AC8-A573-9A10-DB39-D93136016D77}"/>
              </a:ext>
            </a:extLst>
          </p:cNvPr>
          <p:cNvSpPr>
            <a:spLocks noGrp="1"/>
          </p:cNvSpPr>
          <p:nvPr>
            <p:ph type="dt" sz="half" idx="10"/>
          </p:nvPr>
        </p:nvSpPr>
        <p:spPr/>
        <p:txBody>
          <a:bodyPr/>
          <a:lstStyle>
            <a:lvl1pPr>
              <a:defRPr/>
            </a:lvl1pPr>
          </a:lstStyle>
          <a:p>
            <a:pPr>
              <a:defRPr/>
            </a:pPr>
            <a:fld id="{4CFF014A-15C3-4436-BCDB-A0321FD07F6D}" type="datetimeFigureOut">
              <a:rPr lang="ja-JP" altLang="en-US"/>
              <a:pPr>
                <a:defRPr/>
              </a:pPr>
              <a:t>2023/4/13</a:t>
            </a:fld>
            <a:endParaRPr lang="ja-JP" altLang="en-US"/>
          </a:p>
        </p:txBody>
      </p:sp>
      <p:sp>
        <p:nvSpPr>
          <p:cNvPr id="8" name="フッター プレースホルダー 4">
            <a:extLst>
              <a:ext uri="{FF2B5EF4-FFF2-40B4-BE49-F238E27FC236}">
                <a16:creationId xmlns:a16="http://schemas.microsoft.com/office/drawing/2014/main" id="{C615906C-092F-9B1C-A212-EDE19271C6DD}"/>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a:extLst>
              <a:ext uri="{FF2B5EF4-FFF2-40B4-BE49-F238E27FC236}">
                <a16:creationId xmlns:a16="http://schemas.microsoft.com/office/drawing/2014/main" id="{055D64A0-BB17-8503-F712-6FD07299C30B}"/>
              </a:ext>
            </a:extLst>
          </p:cNvPr>
          <p:cNvSpPr>
            <a:spLocks noGrp="1"/>
          </p:cNvSpPr>
          <p:nvPr>
            <p:ph type="sldNum" sz="quarter" idx="12"/>
          </p:nvPr>
        </p:nvSpPr>
        <p:spPr/>
        <p:txBody>
          <a:bodyPr/>
          <a:lstStyle>
            <a:lvl1pPr>
              <a:defRPr/>
            </a:lvl1pPr>
          </a:lstStyle>
          <a:p>
            <a:pPr>
              <a:defRPr/>
            </a:pPr>
            <a:fld id="{1813B8DF-9465-4C3E-8C68-CD0234112D75}" type="slidenum">
              <a:rPr lang="ja-JP" altLang="en-US"/>
              <a:pPr>
                <a:defRPr/>
              </a:pPr>
              <a:t>‹#›</a:t>
            </a:fld>
            <a:endParaRPr lang="ja-JP" altLang="en-US"/>
          </a:p>
        </p:txBody>
      </p:sp>
    </p:spTree>
    <p:extLst>
      <p:ext uri="{BB962C8B-B14F-4D97-AF65-F5344CB8AC3E}">
        <p14:creationId xmlns:p14="http://schemas.microsoft.com/office/powerpoint/2010/main" val="16765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EADDB85D-6FBD-7E5F-7657-043E00E8B2A3}"/>
              </a:ext>
            </a:extLst>
          </p:cNvPr>
          <p:cNvSpPr>
            <a:spLocks noGrp="1"/>
          </p:cNvSpPr>
          <p:nvPr>
            <p:ph type="dt" sz="half" idx="10"/>
          </p:nvPr>
        </p:nvSpPr>
        <p:spPr/>
        <p:txBody>
          <a:bodyPr/>
          <a:lstStyle>
            <a:lvl1pPr>
              <a:defRPr/>
            </a:lvl1pPr>
          </a:lstStyle>
          <a:p>
            <a:pPr>
              <a:defRPr/>
            </a:pPr>
            <a:fld id="{AAFBCCF2-21FF-4F99-A38E-7EDC14902DEE}" type="datetimeFigureOut">
              <a:rPr lang="ja-JP" altLang="en-US"/>
              <a:pPr>
                <a:defRPr/>
              </a:pPr>
              <a:t>2023/4/13</a:t>
            </a:fld>
            <a:endParaRPr lang="ja-JP" altLang="en-US"/>
          </a:p>
        </p:txBody>
      </p:sp>
      <p:sp>
        <p:nvSpPr>
          <p:cNvPr id="4" name="フッター プレースホルダー 4">
            <a:extLst>
              <a:ext uri="{FF2B5EF4-FFF2-40B4-BE49-F238E27FC236}">
                <a16:creationId xmlns:a16="http://schemas.microsoft.com/office/drawing/2014/main" id="{E0D19641-8A81-B40C-973C-A6F00772D434}"/>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a:extLst>
              <a:ext uri="{FF2B5EF4-FFF2-40B4-BE49-F238E27FC236}">
                <a16:creationId xmlns:a16="http://schemas.microsoft.com/office/drawing/2014/main" id="{AB324E7C-AE68-A864-FC82-90200128EC7D}"/>
              </a:ext>
            </a:extLst>
          </p:cNvPr>
          <p:cNvSpPr>
            <a:spLocks noGrp="1"/>
          </p:cNvSpPr>
          <p:nvPr>
            <p:ph type="sldNum" sz="quarter" idx="12"/>
          </p:nvPr>
        </p:nvSpPr>
        <p:spPr/>
        <p:txBody>
          <a:bodyPr/>
          <a:lstStyle>
            <a:lvl1pPr>
              <a:defRPr/>
            </a:lvl1pPr>
          </a:lstStyle>
          <a:p>
            <a:pPr>
              <a:defRPr/>
            </a:pPr>
            <a:fld id="{CA6553FC-24AD-4BD0-A835-1B41C4248D41}" type="slidenum">
              <a:rPr lang="ja-JP" altLang="en-US"/>
              <a:pPr>
                <a:defRPr/>
              </a:pPr>
              <a:t>‹#›</a:t>
            </a:fld>
            <a:endParaRPr lang="ja-JP" altLang="en-US"/>
          </a:p>
        </p:txBody>
      </p:sp>
    </p:spTree>
    <p:extLst>
      <p:ext uri="{BB962C8B-B14F-4D97-AF65-F5344CB8AC3E}">
        <p14:creationId xmlns:p14="http://schemas.microsoft.com/office/powerpoint/2010/main" val="1586047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3D42F593-1C8D-B674-F72A-E041D833DB6C}"/>
              </a:ext>
            </a:extLst>
          </p:cNvPr>
          <p:cNvSpPr>
            <a:spLocks noGrp="1"/>
          </p:cNvSpPr>
          <p:nvPr>
            <p:ph type="dt" sz="half" idx="10"/>
          </p:nvPr>
        </p:nvSpPr>
        <p:spPr/>
        <p:txBody>
          <a:bodyPr/>
          <a:lstStyle>
            <a:lvl1pPr>
              <a:defRPr/>
            </a:lvl1pPr>
          </a:lstStyle>
          <a:p>
            <a:pPr>
              <a:defRPr/>
            </a:pPr>
            <a:fld id="{684D0A06-ED1E-4A43-A50A-EF26AA33647F}" type="datetimeFigureOut">
              <a:rPr lang="ja-JP" altLang="en-US"/>
              <a:pPr>
                <a:defRPr/>
              </a:pPr>
              <a:t>2023/4/13</a:t>
            </a:fld>
            <a:endParaRPr lang="ja-JP" altLang="en-US"/>
          </a:p>
        </p:txBody>
      </p:sp>
      <p:sp>
        <p:nvSpPr>
          <p:cNvPr id="3" name="フッター プレースホルダー 4">
            <a:extLst>
              <a:ext uri="{FF2B5EF4-FFF2-40B4-BE49-F238E27FC236}">
                <a16:creationId xmlns:a16="http://schemas.microsoft.com/office/drawing/2014/main" id="{CAA514BF-5271-1F22-9E49-A383B9790B06}"/>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a:extLst>
              <a:ext uri="{FF2B5EF4-FFF2-40B4-BE49-F238E27FC236}">
                <a16:creationId xmlns:a16="http://schemas.microsoft.com/office/drawing/2014/main" id="{00985280-9ADC-D958-2001-3956BA2ED485}"/>
              </a:ext>
            </a:extLst>
          </p:cNvPr>
          <p:cNvSpPr>
            <a:spLocks noGrp="1"/>
          </p:cNvSpPr>
          <p:nvPr>
            <p:ph type="sldNum" sz="quarter" idx="12"/>
          </p:nvPr>
        </p:nvSpPr>
        <p:spPr/>
        <p:txBody>
          <a:bodyPr/>
          <a:lstStyle>
            <a:lvl1pPr>
              <a:defRPr/>
            </a:lvl1pPr>
          </a:lstStyle>
          <a:p>
            <a:pPr>
              <a:defRPr/>
            </a:pPr>
            <a:fld id="{57549A63-751D-45B6-9A5E-FF45D0990B08}" type="slidenum">
              <a:rPr lang="ja-JP" altLang="en-US"/>
              <a:pPr>
                <a:defRPr/>
              </a:pPr>
              <a:t>‹#›</a:t>
            </a:fld>
            <a:endParaRPr lang="ja-JP" altLang="en-US"/>
          </a:p>
        </p:txBody>
      </p:sp>
    </p:spTree>
    <p:extLst>
      <p:ext uri="{BB962C8B-B14F-4D97-AF65-F5344CB8AC3E}">
        <p14:creationId xmlns:p14="http://schemas.microsoft.com/office/powerpoint/2010/main" val="1215836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D1AB8C8F-A2A5-BBDF-2316-836C3A37FBFD}"/>
              </a:ext>
            </a:extLst>
          </p:cNvPr>
          <p:cNvSpPr>
            <a:spLocks noGrp="1"/>
          </p:cNvSpPr>
          <p:nvPr>
            <p:ph type="dt" sz="half" idx="10"/>
          </p:nvPr>
        </p:nvSpPr>
        <p:spPr/>
        <p:txBody>
          <a:bodyPr/>
          <a:lstStyle>
            <a:lvl1pPr>
              <a:defRPr/>
            </a:lvl1pPr>
          </a:lstStyle>
          <a:p>
            <a:pPr>
              <a:defRPr/>
            </a:pPr>
            <a:fld id="{E4D6F2D1-7542-44CE-94A1-46CBA8E4A4A1}" type="datetimeFigureOut">
              <a:rPr lang="ja-JP" altLang="en-US"/>
              <a:pPr>
                <a:defRPr/>
              </a:pPr>
              <a:t>2023/4/13</a:t>
            </a:fld>
            <a:endParaRPr lang="ja-JP" altLang="en-US"/>
          </a:p>
        </p:txBody>
      </p:sp>
      <p:sp>
        <p:nvSpPr>
          <p:cNvPr id="6" name="フッター プレースホルダー 4">
            <a:extLst>
              <a:ext uri="{FF2B5EF4-FFF2-40B4-BE49-F238E27FC236}">
                <a16:creationId xmlns:a16="http://schemas.microsoft.com/office/drawing/2014/main" id="{F87A17B3-9A74-8DDF-B6CE-A93885129154}"/>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B7BEF8FB-E718-5AC5-086C-9F55310B5C85}"/>
              </a:ext>
            </a:extLst>
          </p:cNvPr>
          <p:cNvSpPr>
            <a:spLocks noGrp="1"/>
          </p:cNvSpPr>
          <p:nvPr>
            <p:ph type="sldNum" sz="quarter" idx="12"/>
          </p:nvPr>
        </p:nvSpPr>
        <p:spPr/>
        <p:txBody>
          <a:bodyPr/>
          <a:lstStyle>
            <a:lvl1pPr>
              <a:defRPr/>
            </a:lvl1pPr>
          </a:lstStyle>
          <a:p>
            <a:pPr>
              <a:defRPr/>
            </a:pPr>
            <a:fld id="{D5499027-6E24-4946-9287-A11BEC3E1A64}" type="slidenum">
              <a:rPr lang="ja-JP" altLang="en-US"/>
              <a:pPr>
                <a:defRPr/>
              </a:pPr>
              <a:t>‹#›</a:t>
            </a:fld>
            <a:endParaRPr lang="ja-JP" altLang="en-US"/>
          </a:p>
        </p:txBody>
      </p:sp>
    </p:spTree>
    <p:extLst>
      <p:ext uri="{BB962C8B-B14F-4D97-AF65-F5344CB8AC3E}">
        <p14:creationId xmlns:p14="http://schemas.microsoft.com/office/powerpoint/2010/main" val="1287648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4938BD6A-2161-4991-68E4-82D5EDD962D3}"/>
              </a:ext>
            </a:extLst>
          </p:cNvPr>
          <p:cNvSpPr>
            <a:spLocks noGrp="1"/>
          </p:cNvSpPr>
          <p:nvPr>
            <p:ph type="dt" sz="half" idx="10"/>
          </p:nvPr>
        </p:nvSpPr>
        <p:spPr/>
        <p:txBody>
          <a:bodyPr/>
          <a:lstStyle>
            <a:lvl1pPr>
              <a:defRPr/>
            </a:lvl1pPr>
          </a:lstStyle>
          <a:p>
            <a:pPr>
              <a:defRPr/>
            </a:pPr>
            <a:fld id="{BBF8FA53-0495-4AB4-B6A0-B8EB75E19813}" type="datetimeFigureOut">
              <a:rPr lang="ja-JP" altLang="en-US"/>
              <a:pPr>
                <a:defRPr/>
              </a:pPr>
              <a:t>2023/4/13</a:t>
            </a:fld>
            <a:endParaRPr lang="ja-JP" altLang="en-US"/>
          </a:p>
        </p:txBody>
      </p:sp>
      <p:sp>
        <p:nvSpPr>
          <p:cNvPr id="6" name="フッター プレースホルダー 4">
            <a:extLst>
              <a:ext uri="{FF2B5EF4-FFF2-40B4-BE49-F238E27FC236}">
                <a16:creationId xmlns:a16="http://schemas.microsoft.com/office/drawing/2014/main" id="{ADCB5F36-6EB9-3781-2EDA-BEF4F5C84E05}"/>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2A678E6B-2F51-E763-BE7A-987DA24BD48D}"/>
              </a:ext>
            </a:extLst>
          </p:cNvPr>
          <p:cNvSpPr>
            <a:spLocks noGrp="1"/>
          </p:cNvSpPr>
          <p:nvPr>
            <p:ph type="sldNum" sz="quarter" idx="12"/>
          </p:nvPr>
        </p:nvSpPr>
        <p:spPr/>
        <p:txBody>
          <a:bodyPr/>
          <a:lstStyle>
            <a:lvl1pPr>
              <a:defRPr/>
            </a:lvl1pPr>
          </a:lstStyle>
          <a:p>
            <a:pPr>
              <a:defRPr/>
            </a:pPr>
            <a:fld id="{C827826E-36B3-4DFA-B8D9-F67F5A78228D}" type="slidenum">
              <a:rPr lang="ja-JP" altLang="en-US"/>
              <a:pPr>
                <a:defRPr/>
              </a:pPr>
              <a:t>‹#›</a:t>
            </a:fld>
            <a:endParaRPr lang="ja-JP" altLang="en-US"/>
          </a:p>
        </p:txBody>
      </p:sp>
    </p:spTree>
    <p:extLst>
      <p:ext uri="{BB962C8B-B14F-4D97-AF65-F5344CB8AC3E}">
        <p14:creationId xmlns:p14="http://schemas.microsoft.com/office/powerpoint/2010/main" val="389943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a:extLst>
              <a:ext uri="{FF2B5EF4-FFF2-40B4-BE49-F238E27FC236}">
                <a16:creationId xmlns:a16="http://schemas.microsoft.com/office/drawing/2014/main" id="{B9503DAB-2419-D7C5-0383-545232DD3BA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a:extLst>
              <a:ext uri="{FF2B5EF4-FFF2-40B4-BE49-F238E27FC236}">
                <a16:creationId xmlns:a16="http://schemas.microsoft.com/office/drawing/2014/main" id="{63B54E82-7075-1F6B-9BB4-93B521418713}"/>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6E7C7653-7B3B-C1DD-5ED6-5A9F52B3C0BF}"/>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19737FCA-EFEB-47AD-8E59-54ADE8CE3ED4}" type="datetimeFigureOut">
              <a:rPr lang="ja-JP" altLang="en-US"/>
              <a:pPr>
                <a:defRPr/>
              </a:pPr>
              <a:t>2023/4/13</a:t>
            </a:fld>
            <a:endParaRPr lang="ja-JP" altLang="en-US"/>
          </a:p>
        </p:txBody>
      </p:sp>
      <p:sp>
        <p:nvSpPr>
          <p:cNvPr id="5" name="フッター プレースホルダー 4">
            <a:extLst>
              <a:ext uri="{FF2B5EF4-FFF2-40B4-BE49-F238E27FC236}">
                <a16:creationId xmlns:a16="http://schemas.microsoft.com/office/drawing/2014/main" id="{05C8CD2E-033B-3A4D-4100-5BA0FF792B2B}"/>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1874FD7E-FBE2-9F68-F4FC-E60A46AABC6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659502C8-A942-4F08-906E-EFEC8C7F64A0}"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env.go.jp/earth/ondanka/biz_local/gbhojo.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57E38A9-DD3B-DB28-0CEA-616A2F2AD6C5}"/>
              </a:ext>
            </a:extLst>
          </p:cNvPr>
          <p:cNvSpPr>
            <a:spLocks noGrp="1"/>
          </p:cNvSpPr>
          <p:nvPr>
            <p:ph idx="1"/>
          </p:nvPr>
        </p:nvSpPr>
        <p:spPr>
          <a:xfrm>
            <a:off x="34925" y="620713"/>
            <a:ext cx="4500563" cy="1584325"/>
          </a:xfrm>
          <a:ln>
            <a:solidFill>
              <a:schemeClr val="tx1"/>
            </a:solidFill>
          </a:ln>
        </p:spPr>
        <p:txBody>
          <a:bodyPr rtlCol="0">
            <a:noAutofit/>
          </a:bodyPr>
          <a:lstStyle/>
          <a:p>
            <a:pPr marL="0" indent="0" eaLnBrk="1" fontAlgn="auto" hangingPunct="1">
              <a:spcAft>
                <a:spcPts val="0"/>
              </a:spcAft>
              <a:buFont typeface="Arial" panose="020B0604020202020204" pitchFamily="34" charset="0"/>
              <a:buNone/>
              <a:defRPr/>
            </a:pPr>
            <a:r>
              <a:rPr lang="ja-JP" altLang="en-US" sz="1100" dirty="0">
                <a:latin typeface="Meiryo UI" panose="020B0604030504040204" pitchFamily="50" charset="-128"/>
                <a:ea typeface="Meiryo UI" panose="020B0604030504040204" pitchFamily="50" charset="-128"/>
              </a:rPr>
              <a:t>１．実施者及び海外展開事業の実施主体となる法人名</a:t>
            </a:r>
          </a:p>
          <a:p>
            <a:pPr marL="0" indent="0" eaLnBrk="1" fontAlgn="auto" hangingPunct="1">
              <a:spcAft>
                <a:spcPts val="0"/>
              </a:spcAft>
              <a:buFont typeface="Arial" panose="020B0604020202020204" pitchFamily="34" charset="0"/>
              <a:buNone/>
              <a:defRPr/>
            </a:pPr>
            <a:r>
              <a:rPr lang="ja-JP" altLang="en-US" sz="1100" dirty="0">
                <a:latin typeface="Meiryo UI" panose="020B0604030504040204" pitchFamily="50" charset="-128"/>
                <a:ea typeface="Meiryo UI" panose="020B0604030504040204" pitchFamily="50" charset="-128"/>
              </a:rPr>
              <a:t>　（申請法人名）</a:t>
            </a:r>
          </a:p>
          <a:p>
            <a:pPr marL="0" indent="0" eaLnBrk="1" fontAlgn="auto" hangingPunct="1">
              <a:spcAft>
                <a:spcPts val="0"/>
              </a:spcAft>
              <a:buFont typeface="Arial" panose="020B0604020202020204" pitchFamily="34" charset="0"/>
              <a:buNone/>
              <a:defRPr/>
            </a:pPr>
            <a:r>
              <a:rPr lang="ja-JP" altLang="en-US" sz="1100" dirty="0">
                <a:latin typeface="Meiryo UI" panose="020B0604030504040204" pitchFamily="50" charset="-128"/>
                <a:ea typeface="Meiryo UI" panose="020B0604030504040204" pitchFamily="50" charset="-128"/>
              </a:rPr>
              <a:t>　</a:t>
            </a:r>
            <a:r>
              <a:rPr lang="ja-JP" altLang="en-US" sz="1050" dirty="0">
                <a:solidFill>
                  <a:srgbClr val="0070C0"/>
                </a:solidFill>
                <a:latin typeface="Meiryo UI" panose="020B0604030504040204" pitchFamily="50" charset="-128"/>
                <a:ea typeface="Meiryo UI" panose="020B0604030504040204" pitchFamily="50" charset="-128"/>
              </a:rPr>
              <a:t>　○○○</a:t>
            </a:r>
          </a:p>
          <a:p>
            <a:pPr marL="0" indent="0" eaLnBrk="1" fontAlgn="auto" hangingPunct="1">
              <a:spcAft>
                <a:spcPts val="0"/>
              </a:spcAft>
              <a:buFont typeface="Arial" panose="020B0604020202020204" pitchFamily="34" charset="0"/>
              <a:buNone/>
              <a:defRPr/>
            </a:pPr>
            <a:r>
              <a:rPr lang="ja-JP" altLang="en-US" sz="1100" dirty="0">
                <a:latin typeface="Meiryo UI" panose="020B0604030504040204" pitchFamily="50" charset="-128"/>
                <a:ea typeface="Meiryo UI" panose="020B0604030504040204" pitchFamily="50" charset="-128"/>
              </a:rPr>
              <a:t>　（海外展開事業の実施主体となる法人名）</a:t>
            </a:r>
          </a:p>
          <a:p>
            <a:pPr marL="0" indent="0" eaLnBrk="1" fontAlgn="auto" hangingPunct="1">
              <a:spcAft>
                <a:spcPts val="0"/>
              </a:spcAft>
              <a:buFont typeface="Arial" panose="020B0604020202020204" pitchFamily="34" charset="0"/>
              <a:buNone/>
              <a:defRPr/>
            </a:pPr>
            <a:r>
              <a:rPr lang="ja-JP" altLang="en-US" sz="1100" dirty="0">
                <a:latin typeface="Meiryo UI" panose="020B0604030504040204" pitchFamily="50" charset="-128"/>
                <a:ea typeface="Meiryo UI" panose="020B0604030504040204" pitchFamily="50" charset="-128"/>
              </a:rPr>
              <a:t>　</a:t>
            </a:r>
            <a:r>
              <a:rPr lang="ja-JP" altLang="en-US" sz="1050" dirty="0">
                <a:solidFill>
                  <a:srgbClr val="0070C0"/>
                </a:solidFill>
                <a:latin typeface="Meiryo UI" panose="020B0604030504040204" pitchFamily="50" charset="-128"/>
                <a:ea typeface="Meiryo UI" panose="020B0604030504040204" pitchFamily="50" charset="-128"/>
              </a:rPr>
              <a:t>　○○○</a:t>
            </a:r>
            <a:endParaRPr lang="en-US" altLang="ja-JP" sz="1050" dirty="0">
              <a:solidFill>
                <a:srgbClr val="0070C0"/>
              </a:solidFill>
              <a:latin typeface="Meiryo UI" panose="020B0604030504040204" pitchFamily="50" charset="-128"/>
              <a:ea typeface="Meiryo UI" panose="020B0604030504040204" pitchFamily="50" charset="-128"/>
            </a:endParaRPr>
          </a:p>
          <a:p>
            <a:pPr marL="0" indent="0" eaLnBrk="1" fontAlgn="auto" hangingPunct="1">
              <a:spcAft>
                <a:spcPts val="0"/>
              </a:spcAft>
              <a:buFont typeface="Arial" panose="020B0604020202020204" pitchFamily="34" charset="0"/>
              <a:buNone/>
              <a:defRPr/>
            </a:pPr>
            <a:r>
              <a:rPr lang="ja-JP" altLang="en-US" sz="1100" dirty="0">
                <a:latin typeface="Meiryo UI" panose="020B0604030504040204" pitchFamily="50" charset="-128"/>
                <a:ea typeface="Meiryo UI" panose="020B0604030504040204" pitchFamily="50" charset="-128"/>
              </a:rPr>
              <a:t>　（連携を図る法人名）</a:t>
            </a:r>
            <a:endParaRPr lang="en-US" altLang="ja-JP" sz="1100" dirty="0">
              <a:latin typeface="Meiryo UI" panose="020B0604030504040204" pitchFamily="50" charset="-128"/>
              <a:ea typeface="Meiryo UI" panose="020B0604030504040204" pitchFamily="50" charset="-128"/>
            </a:endParaRPr>
          </a:p>
          <a:p>
            <a:pPr marL="0" indent="0" eaLnBrk="1" fontAlgn="auto" hangingPunct="1">
              <a:spcAft>
                <a:spcPts val="0"/>
              </a:spcAft>
              <a:buFont typeface="Arial" panose="020B0604020202020204" pitchFamily="34" charset="0"/>
              <a:buNone/>
              <a:defRPr/>
            </a:pPr>
            <a:r>
              <a:rPr lang="ja-JP" altLang="en-US" sz="1050" dirty="0">
                <a:solidFill>
                  <a:srgbClr val="0070C0"/>
                </a:solidFill>
                <a:latin typeface="Meiryo UI" panose="020B0604030504040204" pitchFamily="50" charset="-128"/>
                <a:ea typeface="Meiryo UI" panose="020B0604030504040204" pitchFamily="50" charset="-128"/>
              </a:rPr>
              <a:t>　　○○○</a:t>
            </a:r>
            <a:endParaRPr lang="en-US" altLang="ja-JP" sz="1050" dirty="0">
              <a:solidFill>
                <a:srgbClr val="0070C0"/>
              </a:solidFill>
              <a:latin typeface="Meiryo UI" panose="020B0604030504040204" pitchFamily="50" charset="-128"/>
              <a:ea typeface="Meiryo UI" panose="020B0604030504040204" pitchFamily="50" charset="-128"/>
            </a:endParaRPr>
          </a:p>
        </p:txBody>
      </p:sp>
      <p:sp>
        <p:nvSpPr>
          <p:cNvPr id="4" name="タイトル 1">
            <a:extLst>
              <a:ext uri="{FF2B5EF4-FFF2-40B4-BE49-F238E27FC236}">
                <a16:creationId xmlns:a16="http://schemas.microsoft.com/office/drawing/2014/main" id="{57DABF1E-B559-D6E7-E181-D10A338792F0}"/>
              </a:ext>
            </a:extLst>
          </p:cNvPr>
          <p:cNvSpPr txBox="1">
            <a:spLocks/>
          </p:cNvSpPr>
          <p:nvPr/>
        </p:nvSpPr>
        <p:spPr>
          <a:xfrm>
            <a:off x="34925" y="44450"/>
            <a:ext cx="2232025" cy="360363"/>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fontAlgn="auto">
              <a:spcAft>
                <a:spcPts val="0"/>
              </a:spcAft>
              <a:defRPr/>
            </a:pPr>
            <a:r>
              <a:rPr lang="ja-JP" altLang="en-US" sz="1100" dirty="0">
                <a:latin typeface="Meiryo UI" panose="020B0604030504040204" pitchFamily="50" charset="-128"/>
                <a:ea typeface="Meiryo UI" panose="020B0604030504040204" pitchFamily="50" charset="-128"/>
              </a:rPr>
              <a:t>（添付資料</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a:t>
            </a:r>
            <a:r>
              <a:rPr lang="ja-JP" altLang="en-US" sz="11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ja-JP" sz="1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業務概要資料</a:t>
            </a:r>
            <a:r>
              <a:rPr lang="ja-JP" altLang="en-US" sz="1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2DBCFB9B-0C7C-8B3C-1117-4BCC497A0BDF}"/>
              </a:ext>
            </a:extLst>
          </p:cNvPr>
          <p:cNvSpPr/>
          <p:nvPr/>
        </p:nvSpPr>
        <p:spPr>
          <a:xfrm>
            <a:off x="3940175" y="223838"/>
            <a:ext cx="5205413" cy="415925"/>
          </a:xfrm>
          <a:prstGeom prst="rect">
            <a:avLst/>
          </a:prstGeom>
        </p:spPr>
        <p:txBody>
          <a:bodyPr>
            <a:spAutoFit/>
          </a:bodyPr>
          <a:lstStyle/>
          <a:p>
            <a:pPr marL="1612900" algn="r" eaLnBrk="1" fontAlgn="auto" hangingPunct="1">
              <a:spcBef>
                <a:spcPts val="0"/>
              </a:spcBef>
              <a:spcAft>
                <a:spcPts val="0"/>
              </a:spcAft>
              <a:defRPr/>
            </a:pPr>
            <a:r>
              <a:rPr lang="en-US" altLang="ja-JP" sz="1050" kern="100" dirty="0">
                <a:solidFill>
                  <a:srgbClr val="FF0000"/>
                </a:solidFill>
                <a:latin typeface="Century"/>
                <a:ea typeface="ＭＳ 明朝"/>
                <a:cs typeface="Times New Roman"/>
              </a:rPr>
              <a:t>※</a:t>
            </a:r>
            <a:r>
              <a:rPr lang="ja-JP" altLang="en-US" sz="1050" kern="100" dirty="0">
                <a:solidFill>
                  <a:srgbClr val="FF0000"/>
                </a:solidFill>
                <a:latin typeface="Century"/>
                <a:ea typeface="ＭＳ 明朝"/>
                <a:cs typeface="Times New Roman"/>
              </a:rPr>
              <a:t>　業務概要資料全体でパワーポイント３枚以内とする。</a:t>
            </a:r>
            <a:endParaRPr lang="en-US" altLang="ja-JP" sz="1050" kern="100" dirty="0">
              <a:solidFill>
                <a:srgbClr val="FF0000"/>
              </a:solidFill>
              <a:latin typeface="Century"/>
              <a:ea typeface="ＭＳ 明朝"/>
              <a:cs typeface="Times New Roman"/>
            </a:endParaRPr>
          </a:p>
          <a:p>
            <a:pPr marL="1612900" eaLnBrk="1" fontAlgn="auto" hangingPunct="1">
              <a:spcBef>
                <a:spcPts val="0"/>
              </a:spcBef>
              <a:spcAft>
                <a:spcPts val="0"/>
              </a:spcAft>
              <a:defRPr/>
            </a:pPr>
            <a:r>
              <a:rPr lang="en-US" altLang="ja-JP" sz="1050" kern="100" dirty="0">
                <a:solidFill>
                  <a:srgbClr val="FF0000"/>
                </a:solidFill>
                <a:latin typeface="Century"/>
                <a:ea typeface="ＭＳ 明朝"/>
                <a:cs typeface="Times New Roman"/>
              </a:rPr>
              <a:t>※</a:t>
            </a:r>
            <a:r>
              <a:rPr lang="ja-JP" altLang="en-US" sz="1050" kern="100" dirty="0">
                <a:solidFill>
                  <a:srgbClr val="FF0000"/>
                </a:solidFill>
                <a:latin typeface="Century"/>
                <a:ea typeface="ＭＳ 明朝"/>
                <a:cs typeface="Times New Roman"/>
              </a:rPr>
              <a:t>　枠内の青字注釈は削除可。</a:t>
            </a:r>
            <a:endParaRPr lang="ja-JP" altLang="ja-JP" sz="1050" kern="100" dirty="0">
              <a:solidFill>
                <a:srgbClr val="FF0000"/>
              </a:solidFill>
              <a:latin typeface="Century"/>
              <a:ea typeface="ＭＳ 明朝"/>
              <a:cs typeface="Times New Roman"/>
            </a:endParaRPr>
          </a:p>
        </p:txBody>
      </p:sp>
      <p:sp>
        <p:nvSpPr>
          <p:cNvPr id="6" name="コンテンツ プレースホルダー 2">
            <a:extLst>
              <a:ext uri="{FF2B5EF4-FFF2-40B4-BE49-F238E27FC236}">
                <a16:creationId xmlns:a16="http://schemas.microsoft.com/office/drawing/2014/main" id="{EE0476ED-F4C8-28D2-20AB-B22EB2A18D66}"/>
              </a:ext>
            </a:extLst>
          </p:cNvPr>
          <p:cNvSpPr txBox="1">
            <a:spLocks/>
          </p:cNvSpPr>
          <p:nvPr/>
        </p:nvSpPr>
        <p:spPr>
          <a:xfrm>
            <a:off x="4600575" y="631825"/>
            <a:ext cx="4498975" cy="6162675"/>
          </a:xfrm>
          <a:prstGeom prst="rect">
            <a:avLst/>
          </a:prstGeom>
          <a:ln>
            <a:solidFill>
              <a:schemeClr val="tx1"/>
            </a:solidFill>
          </a:ln>
        </p:spPr>
        <p:txBody>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３－２．対象地域の廃棄物処理の具体的課題</a:t>
            </a:r>
            <a:endParaRPr lang="en-US" altLang="ja-JP" sz="1100" dirty="0">
              <a:solidFill>
                <a:srgbClr val="0070C0"/>
              </a:solidFill>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r>
              <a:rPr lang="ja-JP" altLang="en-US" sz="1050" dirty="0">
                <a:solidFill>
                  <a:schemeClr val="tx2">
                    <a:lumMod val="60000"/>
                    <a:lumOff val="40000"/>
                  </a:schemeClr>
                </a:solidFill>
                <a:latin typeface="Meiryo UI" panose="020B0604030504040204" pitchFamily="50" charset="-128"/>
                <a:ea typeface="Meiryo UI" panose="020B0604030504040204" pitchFamily="50" charset="-128"/>
              </a:rPr>
              <a:t>（対象地域を中心とした社会・経済状況、海外展開事業の処理対象廃棄物の発生量・処理の状況、廃棄物処理・リサイクルの制度・政策等を記載する。）</a:t>
            </a:r>
            <a:endParaRPr lang="en-US" altLang="ja-JP" sz="1050" dirty="0">
              <a:solidFill>
                <a:schemeClr val="tx2">
                  <a:lumMod val="60000"/>
                  <a:lumOff val="40000"/>
                </a:schemeClr>
              </a:solidFill>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endParaRPr lang="en-US" altLang="ja-JP" sz="105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endParaRPr lang="en-US" altLang="ja-JP" sz="105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endParaRPr lang="en-US" altLang="ja-JP" sz="105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endParaRPr lang="en-US" altLang="ja-JP" sz="105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３－３．事業の環境負荷低減効果</a:t>
            </a:r>
            <a:endParaRPr lang="en-US" altLang="ja-JP" sz="105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r>
              <a:rPr lang="ja-JP" altLang="en-US" sz="1050" dirty="0">
                <a:solidFill>
                  <a:schemeClr val="tx2">
                    <a:lumMod val="60000"/>
                    <a:lumOff val="40000"/>
                  </a:schemeClr>
                </a:solidFill>
                <a:latin typeface="Meiryo UI" panose="020B0604030504040204" pitchFamily="50" charset="-128"/>
                <a:ea typeface="Meiryo UI" panose="020B0604030504040204" pitchFamily="50" charset="-128"/>
              </a:rPr>
              <a:t>（３Ｒの推進、廃棄物の適正処理、温室効果ガス排出削減、その他の環境負荷低減効果を可能な限り定量的に記載する。）</a:t>
            </a:r>
            <a:endParaRPr lang="en-US" altLang="ja-JP" sz="1050" dirty="0">
              <a:solidFill>
                <a:schemeClr val="tx2">
                  <a:lumMod val="60000"/>
                  <a:lumOff val="40000"/>
                </a:schemeClr>
              </a:solidFill>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r>
              <a:rPr lang="en-US" altLang="ja-JP" sz="1050" dirty="0">
                <a:solidFill>
                  <a:schemeClr val="tx2">
                    <a:lumMod val="60000"/>
                    <a:lumOff val="40000"/>
                  </a:schemeClr>
                </a:solidFill>
                <a:latin typeface="Meiryo UI" panose="020B0604030504040204" pitchFamily="50" charset="-128"/>
                <a:ea typeface="Meiryo UI" panose="020B0604030504040204" pitchFamily="50" charset="-128"/>
              </a:rPr>
              <a:t>※</a:t>
            </a:r>
            <a:r>
              <a:rPr lang="ja-JP" altLang="en-US" sz="1050" dirty="0">
                <a:solidFill>
                  <a:schemeClr val="tx2">
                    <a:lumMod val="60000"/>
                    <a:lumOff val="40000"/>
                  </a:schemeClr>
                </a:solidFill>
                <a:latin typeface="Meiryo UI" panose="020B0604030504040204" pitchFamily="50" charset="-128"/>
                <a:ea typeface="Meiryo UI" panose="020B0604030504040204" pitchFamily="50" charset="-128"/>
              </a:rPr>
              <a:t>ＣＯ２削減効果が見込まれる場合、排出係数は実態をふまえて適切なものを選択し、算定根拠資料（「地球温暖化対策事業効果算定ガイドブック」を参照の上、具体的なデータの根拠、引用元の資料）を添付すること。</a:t>
            </a:r>
            <a:endParaRPr lang="en-US" altLang="ja-JP" sz="1050" dirty="0">
              <a:solidFill>
                <a:schemeClr val="tx2">
                  <a:lumMod val="60000"/>
                  <a:lumOff val="40000"/>
                </a:schemeClr>
              </a:solidFill>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r>
              <a:rPr lang="ja-JP" altLang="en-US" sz="1050" dirty="0">
                <a:solidFill>
                  <a:schemeClr val="tx2">
                    <a:lumMod val="60000"/>
                    <a:lumOff val="40000"/>
                  </a:schemeClr>
                </a:solidFill>
                <a:latin typeface="Meiryo UI" panose="020B0604030504040204" pitchFamily="50" charset="-128"/>
                <a:ea typeface="Meiryo UI" panose="020B0604030504040204" pitchFamily="50" charset="-128"/>
              </a:rPr>
              <a:t>（地球温暖化対策事業効果算定ガイドブック</a:t>
            </a:r>
            <a:endParaRPr lang="en-US" altLang="ja-JP" sz="1050" dirty="0">
              <a:solidFill>
                <a:schemeClr val="tx2">
                  <a:lumMod val="60000"/>
                  <a:lumOff val="40000"/>
                </a:schemeClr>
              </a:solidFill>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r>
              <a:rPr lang="ja-JP" altLang="en-US" sz="1050" dirty="0">
                <a:solidFill>
                  <a:srgbClr val="0070C0"/>
                </a:solidFill>
                <a:latin typeface="Meiryo UI" panose="020B0604030504040204" pitchFamily="50" charset="-128"/>
                <a:ea typeface="Meiryo UI" panose="020B0604030504040204" pitchFamily="50" charset="-128"/>
              </a:rPr>
              <a:t>　</a:t>
            </a:r>
            <a:r>
              <a:rPr lang="en-US" altLang="ja-JP" sz="1050" dirty="0">
                <a:solidFill>
                  <a:srgbClr val="0070C0"/>
                </a:solidFill>
                <a:latin typeface="Meiryo UI" panose="020B0604030504040204" pitchFamily="50" charset="-128"/>
                <a:ea typeface="Meiryo UI" panose="020B0604030504040204" pitchFamily="50" charset="-128"/>
                <a:hlinkClick r:id="rId2"/>
              </a:rPr>
              <a:t>http://www.env.go.jp/earth/ondanka/biz_local/gbhojo.html</a:t>
            </a:r>
            <a:r>
              <a:rPr lang="ja-JP" altLang="en-US" sz="1050" dirty="0">
                <a:solidFill>
                  <a:srgbClr val="0070C0"/>
                </a:solidFill>
                <a:latin typeface="Meiryo UI" panose="020B0604030504040204" pitchFamily="50" charset="-128"/>
                <a:ea typeface="Meiryo UI" panose="020B0604030504040204" pitchFamily="50" charset="-128"/>
              </a:rPr>
              <a:t>）</a:t>
            </a:r>
          </a:p>
          <a:p>
            <a:pPr marL="0" indent="0" fontAlgn="auto">
              <a:spcAft>
                <a:spcPts val="0"/>
              </a:spcAft>
              <a:buFont typeface="Arial" pitchFamily="34" charset="0"/>
              <a:buNone/>
              <a:defRPr/>
            </a:pPr>
            <a:endParaRPr lang="en-US" altLang="ja-JP" sz="1050" dirty="0">
              <a:solidFill>
                <a:srgbClr val="0070C0"/>
              </a:solidFill>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endParaRPr lang="en-US" altLang="ja-JP" sz="105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endParaRPr lang="en-US" altLang="ja-JP" sz="105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endParaRPr lang="en-US" altLang="ja-JP" sz="105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endParaRPr lang="en-US" altLang="ja-JP" sz="105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３－４．事業の実現可能性</a:t>
            </a:r>
          </a:p>
          <a:p>
            <a:pPr marL="0" indent="0" fontAlgn="auto">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（事業性（採算性））</a:t>
            </a:r>
            <a:endParaRPr lang="en-US" altLang="ja-JP" sz="110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r>
              <a:rPr lang="ja-JP" altLang="en-US" sz="1050" dirty="0">
                <a:solidFill>
                  <a:schemeClr val="tx2">
                    <a:lumMod val="60000"/>
                    <a:lumOff val="40000"/>
                  </a:schemeClr>
                </a:solidFill>
                <a:latin typeface="Meiryo UI" panose="020B0604030504040204" pitchFamily="50" charset="-128"/>
                <a:ea typeface="Meiryo UI" panose="020B0604030504040204" pitchFamily="50" charset="-128"/>
              </a:rPr>
              <a:t>（イニシャルコスト、ランニングコスト等の費用、廃棄物処理受託費や再生品・エネルギー売却収入等の収益を可能な限り定量化し、採算性の評価を記載する。）</a:t>
            </a:r>
            <a:endParaRPr lang="en-US" altLang="ja-JP" sz="1050" dirty="0">
              <a:solidFill>
                <a:schemeClr val="tx2">
                  <a:lumMod val="60000"/>
                  <a:lumOff val="40000"/>
                </a:schemeClr>
              </a:solidFill>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endParaRPr lang="en-US" altLang="ja-JP" sz="105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endParaRPr lang="en-US" altLang="ja-JP" sz="105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endParaRPr lang="en-US" altLang="ja-JP" sz="105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（社会的受容性）</a:t>
            </a:r>
          </a:p>
          <a:p>
            <a:pPr marL="0" indent="0" fontAlgn="auto">
              <a:spcAft>
                <a:spcPts val="0"/>
              </a:spcAft>
              <a:buFont typeface="Arial" pitchFamily="34" charset="0"/>
              <a:buNone/>
              <a:defRPr/>
            </a:pPr>
            <a:r>
              <a:rPr lang="ja-JP" altLang="en-US" sz="1050" dirty="0">
                <a:solidFill>
                  <a:schemeClr val="tx2">
                    <a:lumMod val="60000"/>
                    <a:lumOff val="40000"/>
                  </a:schemeClr>
                </a:solidFill>
                <a:latin typeface="Meiryo UI" panose="020B0604030504040204" pitchFamily="50" charset="-128"/>
                <a:ea typeface="Meiryo UI" panose="020B0604030504040204" pitchFamily="50" charset="-128"/>
              </a:rPr>
              <a:t>（現地の制度や社会的状況から見た社会的受容性の見込みを記載する。）</a:t>
            </a:r>
            <a:endParaRPr lang="en-US" altLang="ja-JP" sz="1050" dirty="0">
              <a:solidFill>
                <a:schemeClr val="tx2">
                  <a:lumMod val="60000"/>
                  <a:lumOff val="40000"/>
                </a:schemeClr>
              </a:solidFill>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endParaRPr lang="en-US" altLang="ja-JP" sz="1050" dirty="0">
              <a:solidFill>
                <a:prstClr val="black"/>
              </a:solidFill>
            </a:endParaRPr>
          </a:p>
        </p:txBody>
      </p:sp>
      <p:sp>
        <p:nvSpPr>
          <p:cNvPr id="8" name="コンテンツ プレースホルダー 2">
            <a:extLst>
              <a:ext uri="{FF2B5EF4-FFF2-40B4-BE49-F238E27FC236}">
                <a16:creationId xmlns:a16="http://schemas.microsoft.com/office/drawing/2014/main" id="{313534A2-8EA1-F971-3E2A-E08F722FB664}"/>
              </a:ext>
            </a:extLst>
          </p:cNvPr>
          <p:cNvSpPr txBox="1">
            <a:spLocks/>
          </p:cNvSpPr>
          <p:nvPr/>
        </p:nvSpPr>
        <p:spPr>
          <a:xfrm>
            <a:off x="34925" y="2276475"/>
            <a:ext cx="4500563" cy="720725"/>
          </a:xfrm>
          <a:prstGeom prst="rect">
            <a:avLst/>
          </a:prstGeom>
          <a:ln>
            <a:solidFill>
              <a:schemeClr val="tx1"/>
            </a:solidFill>
          </a:ln>
        </p:spPr>
        <p:txBody>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２．申請金額　　</a:t>
            </a:r>
            <a:endParaRPr lang="en-US" altLang="ja-JP" sz="110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　　申請金額　　　　　　　</a:t>
            </a:r>
            <a:r>
              <a:rPr lang="ja-JP" altLang="en-US" sz="1050" dirty="0">
                <a:solidFill>
                  <a:srgbClr val="0070C0"/>
                </a:solidFill>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円</a:t>
            </a:r>
            <a:endParaRPr lang="en-US" altLang="ja-JP" sz="1050" dirty="0">
              <a:latin typeface="Meiryo UI" panose="020B0604030504040204" pitchFamily="50" charset="-128"/>
              <a:ea typeface="Meiryo UI" panose="020B0604030504040204" pitchFamily="50" charset="-128"/>
            </a:endParaRPr>
          </a:p>
        </p:txBody>
      </p:sp>
      <p:sp>
        <p:nvSpPr>
          <p:cNvPr id="9" name="コンテンツ プレースホルダー 2">
            <a:extLst>
              <a:ext uri="{FF2B5EF4-FFF2-40B4-BE49-F238E27FC236}">
                <a16:creationId xmlns:a16="http://schemas.microsoft.com/office/drawing/2014/main" id="{1941B17F-EAD1-5E1E-1095-EAF5E7D9BFEE}"/>
              </a:ext>
            </a:extLst>
          </p:cNvPr>
          <p:cNvSpPr txBox="1">
            <a:spLocks/>
          </p:cNvSpPr>
          <p:nvPr/>
        </p:nvSpPr>
        <p:spPr>
          <a:xfrm>
            <a:off x="34925" y="3068638"/>
            <a:ext cx="4500563" cy="3725862"/>
          </a:xfrm>
          <a:prstGeom prst="rect">
            <a:avLst/>
          </a:prstGeom>
          <a:ln>
            <a:solidFill>
              <a:schemeClr val="tx1"/>
            </a:solidFill>
          </a:ln>
        </p:spPr>
        <p:txBody>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３．海外展開事業の概要</a:t>
            </a:r>
          </a:p>
          <a:p>
            <a:pPr marL="0" indent="0" fontAlgn="auto">
              <a:spcAft>
                <a:spcPts val="0"/>
              </a:spcAft>
              <a:buFont typeface="Arial" pitchFamily="34" charset="0"/>
              <a:buNone/>
              <a:defRPr/>
            </a:pPr>
            <a:r>
              <a:rPr lang="ja-JP" altLang="en-US" sz="1100" dirty="0">
                <a:solidFill>
                  <a:prstClr val="black"/>
                </a:solidFill>
                <a:latin typeface="Meiryo UI" panose="020B0604030504040204" pitchFamily="50" charset="-128"/>
                <a:ea typeface="Meiryo UI" panose="020B0604030504040204" pitchFamily="50" charset="-128"/>
              </a:rPr>
              <a:t>３－１．海外展開を計画している事業の概要</a:t>
            </a:r>
            <a:endParaRPr lang="en-US" altLang="ja-JP" sz="1100" dirty="0">
              <a:solidFill>
                <a:prstClr val="black"/>
              </a:solidFill>
              <a:latin typeface="Meiryo UI" panose="020B0604030504040204" pitchFamily="50" charset="-128"/>
              <a:ea typeface="Meiryo UI" panose="020B0604030504040204" pitchFamily="50" charset="-128"/>
            </a:endParaRPr>
          </a:p>
          <a:p>
            <a:pPr marL="0" indent="0" algn="just" fontAlgn="auto">
              <a:spcBef>
                <a:spcPts val="0"/>
              </a:spcBef>
              <a:spcAft>
                <a:spcPts val="0"/>
              </a:spcAft>
              <a:buFont typeface="Arial" pitchFamily="34" charset="0"/>
              <a:buNone/>
              <a:defRPr/>
            </a:pPr>
            <a:r>
              <a:rPr lang="ja-JP" altLang="ja-JP" sz="1100" kern="100" dirty="0">
                <a:latin typeface="Meiryo UI" panose="020B0604030504040204" pitchFamily="50" charset="-128"/>
                <a:ea typeface="Meiryo UI" panose="020B0604030504040204" pitchFamily="50" charset="-128"/>
                <a:cs typeface="Times New Roman"/>
              </a:rPr>
              <a:t>（対象</a:t>
            </a:r>
            <a:r>
              <a:rPr lang="ja-JP" altLang="en-US" sz="1100" kern="100" dirty="0">
                <a:latin typeface="Meiryo UI" panose="020B0604030504040204" pitchFamily="50" charset="-128"/>
                <a:ea typeface="Meiryo UI" panose="020B0604030504040204" pitchFamily="50" charset="-128"/>
                <a:cs typeface="Times New Roman"/>
              </a:rPr>
              <a:t>地域）</a:t>
            </a:r>
            <a:endParaRPr lang="en-US" altLang="ja-JP" sz="1100" kern="100" dirty="0">
              <a:latin typeface="Meiryo UI" panose="020B0604030504040204" pitchFamily="50" charset="-128"/>
              <a:ea typeface="Meiryo UI" panose="020B0604030504040204" pitchFamily="50" charset="-128"/>
              <a:cs typeface="Times New Roman"/>
            </a:endParaRPr>
          </a:p>
          <a:p>
            <a:pPr marL="0" indent="0" algn="just" fontAlgn="auto">
              <a:spcBef>
                <a:spcPts val="0"/>
              </a:spcBef>
              <a:spcAft>
                <a:spcPts val="0"/>
              </a:spcAft>
              <a:buFont typeface="Arial" pitchFamily="34" charset="0"/>
              <a:buNone/>
              <a:defRPr/>
            </a:pPr>
            <a:endParaRPr lang="en-US" altLang="ja-JP" sz="1050" kern="100" dirty="0">
              <a:solidFill>
                <a:srgbClr val="0070C0"/>
              </a:solidFill>
              <a:latin typeface="Meiryo UI" panose="020B0604030504040204" pitchFamily="50" charset="-128"/>
              <a:ea typeface="Meiryo UI" panose="020B0604030504040204" pitchFamily="50" charset="-128"/>
              <a:cs typeface="Times New Roman"/>
            </a:endParaRPr>
          </a:p>
          <a:p>
            <a:pPr marL="0" indent="0" algn="just" fontAlgn="auto">
              <a:spcBef>
                <a:spcPts val="0"/>
              </a:spcBef>
              <a:spcAft>
                <a:spcPts val="0"/>
              </a:spcAft>
              <a:buFont typeface="Arial" pitchFamily="34" charset="0"/>
              <a:buNone/>
              <a:defRPr/>
            </a:pPr>
            <a:endParaRPr lang="en-US" altLang="ja-JP" sz="1050" kern="100" dirty="0">
              <a:latin typeface="Meiryo UI" panose="020B0604030504040204" pitchFamily="50" charset="-128"/>
              <a:ea typeface="Meiryo UI" panose="020B0604030504040204" pitchFamily="50" charset="-128"/>
              <a:cs typeface="Times New Roman"/>
            </a:endParaRPr>
          </a:p>
          <a:p>
            <a:pPr marL="0" indent="0" algn="just" fontAlgn="auto">
              <a:spcBef>
                <a:spcPts val="0"/>
              </a:spcBef>
              <a:spcAft>
                <a:spcPts val="0"/>
              </a:spcAft>
              <a:buFont typeface="Arial" pitchFamily="34" charset="0"/>
              <a:buNone/>
              <a:defRPr/>
            </a:pPr>
            <a:r>
              <a:rPr lang="ja-JP" altLang="en-US" sz="1100" kern="100" dirty="0">
                <a:latin typeface="Meiryo UI" panose="020B0604030504040204" pitchFamily="50" charset="-128"/>
                <a:ea typeface="Meiryo UI" panose="020B0604030504040204" pitchFamily="50" charset="-128"/>
                <a:cs typeface="Times New Roman"/>
              </a:rPr>
              <a:t>（処理</a:t>
            </a:r>
            <a:r>
              <a:rPr lang="ja-JP" altLang="ja-JP" sz="1100" kern="100" dirty="0">
                <a:latin typeface="Meiryo UI" panose="020B0604030504040204" pitchFamily="50" charset="-128"/>
                <a:ea typeface="Meiryo UI" panose="020B0604030504040204" pitchFamily="50" charset="-128"/>
                <a:cs typeface="Times New Roman"/>
              </a:rPr>
              <a:t>対象廃棄物種類</a:t>
            </a:r>
            <a:r>
              <a:rPr lang="ja-JP" altLang="en-US" sz="1100" kern="100" dirty="0">
                <a:latin typeface="Meiryo UI" panose="020B0604030504040204" pitchFamily="50" charset="-128"/>
                <a:ea typeface="Meiryo UI" panose="020B0604030504040204" pitchFamily="50" charset="-128"/>
                <a:cs typeface="Times New Roman"/>
              </a:rPr>
              <a:t>）</a:t>
            </a:r>
            <a:endParaRPr lang="en-US" altLang="ja-JP" sz="1100" kern="100" dirty="0">
              <a:latin typeface="Meiryo UI" panose="020B0604030504040204" pitchFamily="50" charset="-128"/>
              <a:ea typeface="Meiryo UI" panose="020B0604030504040204" pitchFamily="50" charset="-128"/>
              <a:cs typeface="Times New Roman"/>
            </a:endParaRPr>
          </a:p>
          <a:p>
            <a:pPr marL="0" indent="0" algn="just" fontAlgn="auto">
              <a:spcBef>
                <a:spcPts val="0"/>
              </a:spcBef>
              <a:spcAft>
                <a:spcPts val="0"/>
              </a:spcAft>
              <a:buFont typeface="Arial" pitchFamily="34" charset="0"/>
              <a:buNone/>
              <a:defRPr/>
            </a:pPr>
            <a:endParaRPr lang="en-US" altLang="ja-JP" sz="1050" kern="100" dirty="0">
              <a:latin typeface="Meiryo UI" panose="020B0604030504040204" pitchFamily="50" charset="-128"/>
              <a:ea typeface="Meiryo UI" panose="020B0604030504040204" pitchFamily="50" charset="-128"/>
              <a:cs typeface="Times New Roman"/>
            </a:endParaRPr>
          </a:p>
          <a:p>
            <a:pPr marL="0" indent="0" algn="just" fontAlgn="auto">
              <a:spcBef>
                <a:spcPts val="0"/>
              </a:spcBef>
              <a:spcAft>
                <a:spcPts val="0"/>
              </a:spcAft>
              <a:buFont typeface="Arial" pitchFamily="34" charset="0"/>
              <a:buNone/>
              <a:defRPr/>
            </a:pPr>
            <a:endParaRPr lang="en-US" altLang="ja-JP" sz="1050" kern="100" dirty="0">
              <a:latin typeface="Meiryo UI" panose="020B0604030504040204" pitchFamily="50" charset="-128"/>
              <a:ea typeface="Meiryo UI" panose="020B0604030504040204" pitchFamily="50" charset="-128"/>
              <a:cs typeface="Times New Roman"/>
            </a:endParaRPr>
          </a:p>
          <a:p>
            <a:pPr marL="0" indent="0" algn="just" fontAlgn="auto">
              <a:spcBef>
                <a:spcPts val="0"/>
              </a:spcBef>
              <a:spcAft>
                <a:spcPts val="0"/>
              </a:spcAft>
              <a:buFont typeface="Arial" pitchFamily="34" charset="0"/>
              <a:buNone/>
              <a:defRPr/>
            </a:pPr>
            <a:r>
              <a:rPr lang="ja-JP" altLang="en-US" sz="1100" kern="100" dirty="0">
                <a:latin typeface="Meiryo UI" panose="020B0604030504040204" pitchFamily="50" charset="-128"/>
                <a:ea typeface="Meiryo UI" panose="020B0604030504040204" pitchFamily="50" charset="-128"/>
                <a:cs typeface="Times New Roman"/>
              </a:rPr>
              <a:t>（</a:t>
            </a:r>
            <a:r>
              <a:rPr lang="ja-JP" altLang="ja-JP" sz="1100" kern="100" dirty="0">
                <a:latin typeface="Meiryo UI" panose="020B0604030504040204" pitchFamily="50" charset="-128"/>
                <a:ea typeface="Meiryo UI" panose="020B0604030504040204" pitchFamily="50" charset="-128"/>
                <a:cs typeface="Times New Roman"/>
              </a:rPr>
              <a:t>利用技術、導入規模</a:t>
            </a:r>
            <a:r>
              <a:rPr lang="ja-JP" altLang="en-US" sz="1100" kern="100" dirty="0">
                <a:latin typeface="Meiryo UI" panose="020B0604030504040204" pitchFamily="50" charset="-128"/>
                <a:ea typeface="Meiryo UI" panose="020B0604030504040204" pitchFamily="50" charset="-128"/>
                <a:cs typeface="Times New Roman"/>
              </a:rPr>
              <a:t>）</a:t>
            </a:r>
            <a:endParaRPr lang="en-US" altLang="ja-JP" sz="1100" kern="100" dirty="0">
              <a:latin typeface="Meiryo UI" panose="020B0604030504040204" pitchFamily="50" charset="-128"/>
              <a:ea typeface="Meiryo UI" panose="020B0604030504040204" pitchFamily="50" charset="-128"/>
              <a:cs typeface="Times New Roman"/>
            </a:endParaRPr>
          </a:p>
          <a:p>
            <a:pPr marL="0" indent="0" algn="just" fontAlgn="auto">
              <a:spcBef>
                <a:spcPts val="0"/>
              </a:spcBef>
              <a:spcAft>
                <a:spcPts val="0"/>
              </a:spcAft>
              <a:buFont typeface="Arial" pitchFamily="34" charset="0"/>
              <a:buNone/>
              <a:defRPr/>
            </a:pPr>
            <a:endParaRPr lang="en-US" altLang="ja-JP" sz="1100" kern="100" dirty="0">
              <a:latin typeface="Meiryo UI" panose="020B0604030504040204" pitchFamily="50" charset="-128"/>
              <a:ea typeface="Meiryo UI" panose="020B0604030504040204" pitchFamily="50" charset="-128"/>
              <a:cs typeface="Times New Roman"/>
            </a:endParaRPr>
          </a:p>
          <a:p>
            <a:pPr marL="0" indent="0" algn="just" fontAlgn="auto">
              <a:spcBef>
                <a:spcPts val="0"/>
              </a:spcBef>
              <a:spcAft>
                <a:spcPts val="0"/>
              </a:spcAft>
              <a:buFont typeface="Arial" pitchFamily="34" charset="0"/>
              <a:buNone/>
              <a:defRPr/>
            </a:pPr>
            <a:endParaRPr lang="en-US" altLang="ja-JP" sz="1100" kern="100" dirty="0">
              <a:latin typeface="Meiryo UI" panose="020B0604030504040204" pitchFamily="50" charset="-128"/>
              <a:ea typeface="Meiryo UI" panose="020B0604030504040204" pitchFamily="50" charset="-128"/>
              <a:cs typeface="Times New Roman"/>
            </a:endParaRPr>
          </a:p>
          <a:p>
            <a:pPr marL="0" indent="0" algn="just" fontAlgn="auto">
              <a:spcBef>
                <a:spcPts val="0"/>
              </a:spcBef>
              <a:spcAft>
                <a:spcPts val="0"/>
              </a:spcAft>
              <a:buFont typeface="Arial" pitchFamily="34" charset="0"/>
              <a:buNone/>
              <a:defRPr/>
            </a:pPr>
            <a:r>
              <a:rPr lang="ja-JP" altLang="en-US" sz="1100" kern="100" dirty="0">
                <a:latin typeface="Meiryo UI" panose="020B0604030504040204" pitchFamily="50" charset="-128"/>
                <a:ea typeface="Meiryo UI" panose="020B0604030504040204" pitchFamily="50" charset="-128"/>
                <a:cs typeface="Times New Roman"/>
              </a:rPr>
              <a:t>（</a:t>
            </a:r>
            <a:r>
              <a:rPr lang="ja-JP" altLang="ja-JP" sz="1100" kern="100" dirty="0">
                <a:latin typeface="Meiryo UI" panose="020B0604030504040204" pitchFamily="50" charset="-128"/>
                <a:ea typeface="Meiryo UI" panose="020B0604030504040204" pitchFamily="50" charset="-128"/>
                <a:cs typeface="Times New Roman"/>
              </a:rPr>
              <a:t>事業内容</a:t>
            </a:r>
            <a:r>
              <a:rPr lang="ja-JP" altLang="en-US" sz="1100" kern="100" dirty="0">
                <a:latin typeface="Meiryo UI" panose="020B0604030504040204" pitchFamily="50" charset="-128"/>
                <a:ea typeface="Meiryo UI" panose="020B0604030504040204" pitchFamily="50" charset="-128"/>
                <a:cs typeface="Times New Roman"/>
              </a:rPr>
              <a:t>）</a:t>
            </a:r>
            <a:endParaRPr lang="en-US" altLang="ja-JP" sz="1100" kern="100" dirty="0">
              <a:latin typeface="Meiryo UI" panose="020B0604030504040204" pitchFamily="50" charset="-128"/>
              <a:ea typeface="Meiryo UI" panose="020B0604030504040204" pitchFamily="50" charset="-128"/>
              <a:cs typeface="Times New Roman"/>
            </a:endParaRPr>
          </a:p>
          <a:p>
            <a:pPr marL="0" indent="0" algn="just" fontAlgn="auto">
              <a:spcBef>
                <a:spcPts val="0"/>
              </a:spcBef>
              <a:spcAft>
                <a:spcPts val="0"/>
              </a:spcAft>
              <a:buFont typeface="Arial" pitchFamily="34" charset="0"/>
              <a:buNone/>
              <a:defRPr/>
            </a:pPr>
            <a:endParaRPr lang="en-US" altLang="ja-JP" sz="1050" kern="100" dirty="0">
              <a:latin typeface="Meiryo UI" panose="020B0604030504040204" pitchFamily="50" charset="-128"/>
              <a:ea typeface="Meiryo UI" panose="020B0604030504040204" pitchFamily="50" charset="-128"/>
              <a:cs typeface="Times New Roman"/>
            </a:endParaRPr>
          </a:p>
          <a:p>
            <a:pPr marL="0" indent="0" algn="just" fontAlgn="auto">
              <a:spcBef>
                <a:spcPts val="0"/>
              </a:spcBef>
              <a:spcAft>
                <a:spcPts val="0"/>
              </a:spcAft>
              <a:buFont typeface="Arial" pitchFamily="34" charset="0"/>
              <a:buNone/>
              <a:defRPr/>
            </a:pPr>
            <a:endParaRPr lang="en-US" altLang="ja-JP" sz="1050" kern="100" dirty="0">
              <a:latin typeface="Meiryo UI" panose="020B0604030504040204" pitchFamily="50" charset="-128"/>
              <a:ea typeface="Meiryo UI" panose="020B0604030504040204" pitchFamily="50" charset="-128"/>
              <a:cs typeface="Times New Roman"/>
            </a:endParaRPr>
          </a:p>
          <a:p>
            <a:pPr marL="0" indent="0" algn="just" fontAlgn="auto">
              <a:spcBef>
                <a:spcPts val="0"/>
              </a:spcBef>
              <a:spcAft>
                <a:spcPts val="0"/>
              </a:spcAft>
              <a:buFont typeface="Arial" pitchFamily="34" charset="0"/>
              <a:buNone/>
              <a:defRPr/>
            </a:pPr>
            <a:endParaRPr lang="en-US" altLang="ja-JP" sz="1050" kern="100" dirty="0">
              <a:latin typeface="Century"/>
              <a:ea typeface="ＭＳ 明朝"/>
              <a:cs typeface="Times New Roman"/>
            </a:endParaRPr>
          </a:p>
          <a:p>
            <a:pPr marL="0" indent="0" algn="just" fontAlgn="auto">
              <a:spcBef>
                <a:spcPts val="0"/>
              </a:spcBef>
              <a:spcAft>
                <a:spcPts val="0"/>
              </a:spcAft>
              <a:buFont typeface="Arial" pitchFamily="34" charset="0"/>
              <a:buNone/>
              <a:defRPr/>
            </a:pPr>
            <a:endParaRPr lang="en-US" altLang="ja-JP" sz="1050" kern="100" dirty="0">
              <a:latin typeface="Century"/>
              <a:ea typeface="ＭＳ 明朝"/>
              <a:cs typeface="Times New Roman"/>
            </a:endParaRPr>
          </a:p>
          <a:p>
            <a:pPr marL="0" indent="0" algn="just" fontAlgn="auto">
              <a:spcBef>
                <a:spcPts val="0"/>
              </a:spcBef>
              <a:spcAft>
                <a:spcPts val="0"/>
              </a:spcAft>
              <a:buFont typeface="Arial" pitchFamily="34" charset="0"/>
              <a:buNone/>
              <a:defRPr/>
            </a:pPr>
            <a:endParaRPr lang="en-US" altLang="ja-JP" sz="1050" kern="100" dirty="0">
              <a:latin typeface="Century"/>
              <a:ea typeface="ＭＳ 明朝"/>
              <a:cs typeface="Times New Roman"/>
            </a:endParaRPr>
          </a:p>
          <a:p>
            <a:pPr marL="0" indent="0" algn="just" fontAlgn="auto">
              <a:spcBef>
                <a:spcPts val="0"/>
              </a:spcBef>
              <a:spcAft>
                <a:spcPts val="0"/>
              </a:spcAft>
              <a:buFont typeface="Arial" pitchFamily="34" charset="0"/>
              <a:buNone/>
              <a:defRPr/>
            </a:pPr>
            <a:endParaRPr lang="en-US" altLang="ja-JP" sz="1050" kern="100" dirty="0">
              <a:latin typeface="Century"/>
              <a:ea typeface="ＭＳ 明朝"/>
              <a:cs typeface="Times New Roman"/>
            </a:endParaRPr>
          </a:p>
          <a:p>
            <a:pPr marL="0" indent="0" algn="just" fontAlgn="auto">
              <a:spcBef>
                <a:spcPts val="0"/>
              </a:spcBef>
              <a:spcAft>
                <a:spcPts val="0"/>
              </a:spcAft>
              <a:buFont typeface="Arial" pitchFamily="34" charset="0"/>
              <a:buNone/>
              <a:defRPr/>
            </a:pPr>
            <a:endParaRPr lang="en-US" altLang="ja-JP" sz="1050" kern="100" dirty="0">
              <a:latin typeface="Century"/>
              <a:ea typeface="ＭＳ 明朝"/>
              <a:cs typeface="Times New Roman"/>
            </a:endParaRPr>
          </a:p>
          <a:p>
            <a:pPr marL="0" indent="0" algn="just" fontAlgn="auto">
              <a:spcBef>
                <a:spcPts val="0"/>
              </a:spcBef>
              <a:spcAft>
                <a:spcPts val="0"/>
              </a:spcAft>
              <a:buFont typeface="Arial" pitchFamily="34" charset="0"/>
              <a:buNone/>
              <a:defRPr/>
            </a:pPr>
            <a:endParaRPr lang="en-US" altLang="ja-JP" sz="1050" kern="100" dirty="0">
              <a:latin typeface="Century"/>
              <a:ea typeface="ＭＳ 明朝"/>
              <a:cs typeface="Times New Roman"/>
            </a:endParaRPr>
          </a:p>
          <a:p>
            <a:pPr marL="0" indent="0" algn="just" fontAlgn="auto">
              <a:spcBef>
                <a:spcPts val="0"/>
              </a:spcBef>
              <a:spcAft>
                <a:spcPts val="0"/>
              </a:spcAft>
              <a:buFont typeface="Arial" pitchFamily="34" charset="0"/>
              <a:buNone/>
              <a:defRPr/>
            </a:pPr>
            <a:endParaRPr lang="en-US" altLang="ja-JP" sz="1050" kern="100" dirty="0">
              <a:latin typeface="Century"/>
              <a:ea typeface="ＭＳ 明朝"/>
              <a:cs typeface="Times New Roman"/>
            </a:endParaRPr>
          </a:p>
          <a:p>
            <a:pPr marL="0" indent="0" algn="just" fontAlgn="auto">
              <a:spcBef>
                <a:spcPts val="0"/>
              </a:spcBef>
              <a:spcAft>
                <a:spcPts val="0"/>
              </a:spcAft>
              <a:buFont typeface="Arial" pitchFamily="34" charset="0"/>
              <a:buNone/>
              <a:defRPr/>
            </a:pPr>
            <a:endParaRPr lang="en-US" altLang="ja-JP" sz="1100" kern="100" dirty="0">
              <a:latin typeface="Century"/>
              <a:ea typeface="ＭＳ 明朝"/>
              <a:cs typeface="Times New Roman"/>
            </a:endParaRPr>
          </a:p>
        </p:txBody>
      </p:sp>
      <p:sp>
        <p:nvSpPr>
          <p:cNvPr id="2056" name="タイトル 1">
            <a:extLst>
              <a:ext uri="{FF2B5EF4-FFF2-40B4-BE49-F238E27FC236}">
                <a16:creationId xmlns:a16="http://schemas.microsoft.com/office/drawing/2014/main" id="{8EEEF6F9-45D1-2AFA-CFF7-55FD8656BFA0}"/>
              </a:ext>
            </a:extLst>
          </p:cNvPr>
          <p:cNvSpPr txBox="1">
            <a:spLocks/>
          </p:cNvSpPr>
          <p:nvPr/>
        </p:nvSpPr>
        <p:spPr bwMode="auto">
          <a:xfrm>
            <a:off x="2195513" y="44450"/>
            <a:ext cx="56483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a:solidFill>
                  <a:srgbClr val="000000"/>
                </a:solidFill>
              </a:rPr>
              <a:t>　</a:t>
            </a:r>
            <a:r>
              <a:rPr lang="ja-JP" altLang="en-US" sz="1200">
                <a:solidFill>
                  <a:srgbClr val="000000"/>
                </a:solidFill>
                <a:ea typeface="Meiryo UI" panose="020B0604030504040204" pitchFamily="50" charset="-128"/>
              </a:rPr>
              <a:t>　海外展開事業名：　「</a:t>
            </a:r>
            <a:r>
              <a:rPr lang="ja-JP" altLang="en-US" sz="1200">
                <a:solidFill>
                  <a:srgbClr val="0070C0"/>
                </a:solidFill>
                <a:ea typeface="Meiryo UI" panose="020B0604030504040204" pitchFamily="50" charset="-128"/>
              </a:rPr>
              <a:t>○○○○○</a:t>
            </a:r>
            <a:r>
              <a:rPr lang="ja-JP" altLang="en-US" sz="1200">
                <a:ea typeface="Meiryo UI" panose="020B0604030504040204" pitchFamily="50" charset="-128"/>
              </a:rPr>
              <a:t>」</a:t>
            </a:r>
            <a:endParaRPr lang="en-US" altLang="ja-JP" sz="1200">
              <a:ea typeface="Meiryo UI" panose="020B060403050404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コンテンツ プレースホルダー 2">
            <a:extLst>
              <a:ext uri="{FF2B5EF4-FFF2-40B4-BE49-F238E27FC236}">
                <a16:creationId xmlns:a16="http://schemas.microsoft.com/office/drawing/2014/main" id="{EEB62742-3FB8-BF08-037E-79907EBA8EA1}"/>
              </a:ext>
            </a:extLst>
          </p:cNvPr>
          <p:cNvSpPr txBox="1">
            <a:spLocks/>
          </p:cNvSpPr>
          <p:nvPr/>
        </p:nvSpPr>
        <p:spPr>
          <a:xfrm>
            <a:off x="34925" y="44450"/>
            <a:ext cx="4500563" cy="3816350"/>
          </a:xfrm>
          <a:prstGeom prst="rect">
            <a:avLst/>
          </a:prstGeom>
          <a:ln>
            <a:solidFill>
              <a:schemeClr val="tx1"/>
            </a:solidFill>
          </a:ln>
        </p:spPr>
        <p:txBody>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３－５．事業の実施体制</a:t>
            </a:r>
            <a:endParaRPr lang="en-US" altLang="ja-JP" sz="110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r>
              <a:rPr lang="ja-JP" altLang="en-US" sz="1050" kern="100" dirty="0">
                <a:solidFill>
                  <a:schemeClr val="tx2">
                    <a:lumMod val="60000"/>
                    <a:lumOff val="40000"/>
                  </a:schemeClr>
                </a:solidFill>
                <a:latin typeface="Meiryo UI" panose="020B0604030504040204" pitchFamily="50" charset="-128"/>
                <a:ea typeface="Meiryo UI" panose="020B0604030504040204" pitchFamily="50" charset="-128"/>
                <a:cs typeface="Times New Roman"/>
              </a:rPr>
              <a:t>（単体、</a:t>
            </a:r>
            <a:r>
              <a:rPr lang="en-US" altLang="ja-JP" sz="1050" kern="100" dirty="0">
                <a:solidFill>
                  <a:schemeClr val="tx2">
                    <a:lumMod val="60000"/>
                    <a:lumOff val="40000"/>
                  </a:schemeClr>
                </a:solidFill>
                <a:latin typeface="Meiryo UI" panose="020B0604030504040204" pitchFamily="50" charset="-128"/>
                <a:ea typeface="Meiryo UI" panose="020B0604030504040204" pitchFamily="50" charset="-128"/>
                <a:cs typeface="Times New Roman"/>
              </a:rPr>
              <a:t>PPP</a:t>
            </a:r>
            <a:r>
              <a:rPr lang="ja-JP" altLang="en-US" sz="1050" kern="100" dirty="0">
                <a:solidFill>
                  <a:schemeClr val="tx2">
                    <a:lumMod val="60000"/>
                    <a:lumOff val="40000"/>
                  </a:schemeClr>
                </a:solidFill>
                <a:latin typeface="Meiryo UI" panose="020B0604030504040204" pitchFamily="50" charset="-128"/>
                <a:ea typeface="Meiryo UI" panose="020B0604030504040204" pitchFamily="50" charset="-128"/>
                <a:cs typeface="Times New Roman"/>
              </a:rPr>
              <a:t>（官民連携）、</a:t>
            </a:r>
            <a:r>
              <a:rPr lang="en-US" altLang="ja-JP" sz="1050" kern="100" dirty="0">
                <a:solidFill>
                  <a:schemeClr val="tx2">
                    <a:lumMod val="60000"/>
                    <a:lumOff val="40000"/>
                  </a:schemeClr>
                </a:solidFill>
                <a:latin typeface="Meiryo UI" panose="020B0604030504040204" pitchFamily="50" charset="-128"/>
                <a:ea typeface="Meiryo UI" panose="020B0604030504040204" pitchFamily="50" charset="-128"/>
                <a:cs typeface="Times New Roman"/>
              </a:rPr>
              <a:t>SPC</a:t>
            </a:r>
            <a:r>
              <a:rPr lang="ja-JP" altLang="en-US" sz="1050" kern="100" dirty="0">
                <a:solidFill>
                  <a:schemeClr val="tx2">
                    <a:lumMod val="60000"/>
                    <a:lumOff val="40000"/>
                  </a:schemeClr>
                </a:solidFill>
                <a:latin typeface="Meiryo UI" panose="020B0604030504040204" pitchFamily="50" charset="-128"/>
                <a:ea typeface="Meiryo UI" panose="020B0604030504040204" pitchFamily="50" charset="-128"/>
                <a:cs typeface="Times New Roman"/>
              </a:rPr>
              <a:t>（特別目的会社）、コンソーシアム、現地企業との合弁など、事業形態や役割分担、事業を実施する際に想定するスキーム（例　独自資金での実施、環境省又は他省庁からの補助金等（具体的な事業名を記載）などについて簡潔に記載。）</a:t>
            </a:r>
            <a:endParaRPr lang="en-US" altLang="ja-JP" sz="1050" kern="100" dirty="0">
              <a:solidFill>
                <a:schemeClr val="tx2">
                  <a:lumMod val="60000"/>
                  <a:lumOff val="40000"/>
                </a:schemeClr>
              </a:solidFill>
              <a:latin typeface="Meiryo UI" panose="020B0604030504040204" pitchFamily="50" charset="-128"/>
              <a:ea typeface="Meiryo UI" panose="020B0604030504040204" pitchFamily="50" charset="-128"/>
              <a:cs typeface="Times New Roman"/>
            </a:endParaRPr>
          </a:p>
          <a:p>
            <a:pPr marL="0" indent="0" fontAlgn="auto">
              <a:spcAft>
                <a:spcPts val="0"/>
              </a:spcAft>
              <a:buFont typeface="Arial" pitchFamily="34" charset="0"/>
              <a:buNone/>
              <a:defRPr/>
            </a:pPr>
            <a:endParaRPr lang="en-US" altLang="ja-JP" sz="105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endParaRPr lang="en-US" altLang="ja-JP" sz="105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endParaRPr lang="en-US" altLang="ja-JP" sz="105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endParaRPr lang="en-US" altLang="ja-JP" sz="105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３－６．事業の実現に向けたこれまでの取組経緯と今後のスケジュール</a:t>
            </a:r>
            <a:endParaRPr lang="en-US" altLang="ja-JP" sz="110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r>
              <a:rPr lang="ja-JP" altLang="en-US" sz="1050" kern="100" dirty="0">
                <a:solidFill>
                  <a:schemeClr val="tx2">
                    <a:lumMod val="60000"/>
                    <a:lumOff val="40000"/>
                  </a:schemeClr>
                </a:solidFill>
                <a:latin typeface="Meiryo UI" panose="020B0604030504040204" pitchFamily="50" charset="-128"/>
                <a:ea typeface="Meiryo UI" panose="020B0604030504040204" pitchFamily="50" charset="-128"/>
                <a:cs typeface="Times New Roman"/>
              </a:rPr>
              <a:t>（海外展開事業の実現に向けた、国内でのコンソーシアム形成、現地調査の実施、現地の政府・自治体からの許認可取得に向けた説明・協議、現地でのパートナーとなる法人・団体探し等について時系列で時期と取組の内容を記載。）</a:t>
            </a:r>
            <a:endParaRPr lang="en-US" altLang="ja-JP" sz="1050" kern="100" dirty="0">
              <a:solidFill>
                <a:schemeClr val="tx2">
                  <a:lumMod val="60000"/>
                  <a:lumOff val="40000"/>
                </a:schemeClr>
              </a:solidFill>
              <a:latin typeface="Meiryo UI" panose="020B0604030504040204" pitchFamily="50" charset="-128"/>
              <a:ea typeface="Meiryo UI" panose="020B0604030504040204" pitchFamily="50" charset="-128"/>
              <a:cs typeface="Times New Roman"/>
            </a:endParaRPr>
          </a:p>
          <a:p>
            <a:pPr marL="0" indent="0" fontAlgn="auto">
              <a:spcAft>
                <a:spcPts val="0"/>
              </a:spcAft>
              <a:buFont typeface="Arial" pitchFamily="34" charset="0"/>
              <a:buNone/>
              <a:defRPr/>
            </a:pPr>
            <a:r>
              <a:rPr lang="en-US" altLang="ja-JP" sz="1050" kern="100" dirty="0">
                <a:solidFill>
                  <a:schemeClr val="tx2">
                    <a:lumMod val="60000"/>
                    <a:lumOff val="40000"/>
                  </a:schemeClr>
                </a:solidFill>
                <a:latin typeface="Meiryo UI" panose="020B0604030504040204" pitchFamily="50" charset="-128"/>
                <a:ea typeface="Meiryo UI" panose="020B0604030504040204" pitchFamily="50" charset="-128"/>
                <a:cs typeface="Times New Roman"/>
              </a:rPr>
              <a:t>※</a:t>
            </a:r>
            <a:r>
              <a:rPr lang="ja-JP" altLang="en-US" sz="1050" kern="100" dirty="0">
                <a:solidFill>
                  <a:schemeClr val="tx2">
                    <a:lumMod val="60000"/>
                    <a:lumOff val="40000"/>
                  </a:schemeClr>
                </a:solidFill>
                <a:latin typeface="Meiryo UI" panose="020B0604030504040204" pitchFamily="50" charset="-128"/>
                <a:ea typeface="Meiryo UI" panose="020B0604030504040204" pitchFamily="50" charset="-128"/>
                <a:cs typeface="Times New Roman"/>
              </a:rPr>
              <a:t>現地関係者との間で覚書締結等の合意形成がなされている場合、当該文書の写しを添付すること（レター等も可）。</a:t>
            </a:r>
            <a:endParaRPr lang="ja-JP" altLang="ja-JP" sz="1050" kern="100" dirty="0">
              <a:solidFill>
                <a:schemeClr val="tx2">
                  <a:lumMod val="60000"/>
                  <a:lumOff val="40000"/>
                </a:schemeClr>
              </a:solidFill>
              <a:latin typeface="Meiryo UI" panose="020B0604030504040204" pitchFamily="50" charset="-128"/>
              <a:ea typeface="Meiryo UI" panose="020B0604030504040204" pitchFamily="50" charset="-128"/>
              <a:cs typeface="Times New Roman"/>
            </a:endParaRPr>
          </a:p>
          <a:p>
            <a:pPr marL="0" indent="0" fontAlgn="auto">
              <a:spcAft>
                <a:spcPts val="0"/>
              </a:spcAft>
              <a:buFont typeface="Arial" pitchFamily="34" charset="0"/>
              <a:buNone/>
              <a:defRPr/>
            </a:pPr>
            <a:endParaRPr lang="en-US" altLang="ja-JP" sz="1050" dirty="0"/>
          </a:p>
        </p:txBody>
      </p:sp>
      <p:sp>
        <p:nvSpPr>
          <p:cNvPr id="23" name="コンテンツ プレースホルダー 2">
            <a:extLst>
              <a:ext uri="{FF2B5EF4-FFF2-40B4-BE49-F238E27FC236}">
                <a16:creationId xmlns:a16="http://schemas.microsoft.com/office/drawing/2014/main" id="{6C467651-C252-DE4E-D0B0-44B552FB9A21}"/>
              </a:ext>
            </a:extLst>
          </p:cNvPr>
          <p:cNvSpPr txBox="1">
            <a:spLocks/>
          </p:cNvSpPr>
          <p:nvPr/>
        </p:nvSpPr>
        <p:spPr>
          <a:xfrm>
            <a:off x="34925" y="3933825"/>
            <a:ext cx="4500563" cy="2862263"/>
          </a:xfrm>
          <a:prstGeom prst="rect">
            <a:avLst/>
          </a:prstGeom>
          <a:ln>
            <a:solidFill>
              <a:schemeClr val="tx1"/>
            </a:solidFill>
          </a:ln>
        </p:spPr>
        <p:txBody>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４．実現可能性調査等</a:t>
            </a:r>
            <a:endParaRPr lang="en-US" altLang="ja-JP" sz="1100" dirty="0">
              <a:latin typeface="Meiryo UI" panose="020B0604030504040204" pitchFamily="50" charset="-128"/>
              <a:ea typeface="Meiryo UI" panose="020B0604030504040204" pitchFamily="50" charset="-128"/>
            </a:endParaRPr>
          </a:p>
          <a:p>
            <a:pPr marL="0" indent="0" fontAlgn="auto">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４－１．調査の概要</a:t>
            </a:r>
          </a:p>
          <a:p>
            <a:pPr marL="0" indent="0" algn="just" fontAlgn="auto">
              <a:spcBef>
                <a:spcPts val="0"/>
              </a:spcBef>
              <a:spcAft>
                <a:spcPts val="0"/>
              </a:spcAft>
              <a:buFont typeface="Arial" pitchFamily="34" charset="0"/>
              <a:buNone/>
              <a:defRPr/>
            </a:pPr>
            <a:r>
              <a:rPr lang="ja-JP" altLang="en-US" sz="1050" kern="100" dirty="0">
                <a:solidFill>
                  <a:schemeClr val="tx2">
                    <a:lumMod val="60000"/>
                    <a:lumOff val="40000"/>
                  </a:schemeClr>
                </a:solidFill>
                <a:latin typeface="Meiryo UI" panose="020B0604030504040204" pitchFamily="50" charset="-128"/>
                <a:ea typeface="Meiryo UI" panose="020B0604030504040204" pitchFamily="50" charset="-128"/>
                <a:cs typeface="Times New Roman"/>
              </a:rPr>
              <a:t>（本業務における実現可能性調査等における調査項目と項目毎の調査手法を記載。また、環境負荷低減効果、事業性（採算性）、社会的受容性等について、それぞれその評価手法について記載。）</a:t>
            </a:r>
            <a:endParaRPr lang="ja-JP" altLang="ja-JP" sz="1050" kern="100" dirty="0">
              <a:solidFill>
                <a:schemeClr val="tx2">
                  <a:lumMod val="60000"/>
                  <a:lumOff val="40000"/>
                </a:schemeClr>
              </a:solidFill>
              <a:latin typeface="Meiryo UI" panose="020B0604030504040204" pitchFamily="50" charset="-128"/>
              <a:ea typeface="Meiryo UI" panose="020B0604030504040204" pitchFamily="50" charset="-128"/>
              <a:cs typeface="Times New Roman"/>
            </a:endParaRPr>
          </a:p>
        </p:txBody>
      </p:sp>
      <p:sp>
        <p:nvSpPr>
          <p:cNvPr id="24" name="コンテンツ プレースホルダー 2">
            <a:extLst>
              <a:ext uri="{FF2B5EF4-FFF2-40B4-BE49-F238E27FC236}">
                <a16:creationId xmlns:a16="http://schemas.microsoft.com/office/drawing/2014/main" id="{7E5C3C5F-27D0-C641-026D-204E96CFD55B}"/>
              </a:ext>
            </a:extLst>
          </p:cNvPr>
          <p:cNvSpPr txBox="1">
            <a:spLocks/>
          </p:cNvSpPr>
          <p:nvPr/>
        </p:nvSpPr>
        <p:spPr>
          <a:xfrm>
            <a:off x="4603750" y="2349500"/>
            <a:ext cx="4500563" cy="2159000"/>
          </a:xfrm>
          <a:prstGeom prst="rect">
            <a:avLst/>
          </a:prstGeom>
          <a:ln>
            <a:solidFill>
              <a:schemeClr val="tx1"/>
            </a:solidFill>
          </a:ln>
        </p:spPr>
        <p:txBody>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５．関係者合同ワークショップ</a:t>
            </a:r>
          </a:p>
          <a:p>
            <a:pPr marL="0" indent="0" fontAlgn="auto">
              <a:spcAft>
                <a:spcPts val="0"/>
              </a:spcAft>
              <a:buFont typeface="Arial" pitchFamily="34" charset="0"/>
              <a:buNone/>
              <a:defRPr/>
            </a:pPr>
            <a:r>
              <a:rPr lang="ja-JP" altLang="en-US" sz="1050" kern="100" dirty="0">
                <a:solidFill>
                  <a:schemeClr val="tx2">
                    <a:lumMod val="60000"/>
                    <a:lumOff val="40000"/>
                  </a:schemeClr>
                </a:solidFill>
                <a:latin typeface="Meiryo UI" panose="020B0604030504040204" pitchFamily="50" charset="-128"/>
                <a:ea typeface="Meiryo UI" panose="020B0604030504040204" pitchFamily="50" charset="-128"/>
                <a:cs typeface="Times New Roman"/>
              </a:rPr>
              <a:t>（ワークショップ開催の目的や内容（テーマ、参加者など）について簡潔に記載。）</a:t>
            </a:r>
            <a:endParaRPr lang="ja-JP" altLang="ja-JP" sz="1050" kern="100" dirty="0">
              <a:solidFill>
                <a:schemeClr val="tx2">
                  <a:lumMod val="60000"/>
                  <a:lumOff val="40000"/>
                </a:schemeClr>
              </a:solidFill>
              <a:latin typeface="Meiryo UI" panose="020B0604030504040204" pitchFamily="50" charset="-128"/>
              <a:ea typeface="Meiryo UI" panose="020B0604030504040204" pitchFamily="50" charset="-128"/>
              <a:cs typeface="Times New Roman"/>
            </a:endParaRPr>
          </a:p>
          <a:p>
            <a:pPr marL="0" indent="0" fontAlgn="auto">
              <a:spcAft>
                <a:spcPts val="0"/>
              </a:spcAft>
              <a:buFont typeface="Arial" pitchFamily="34" charset="0"/>
              <a:buNone/>
              <a:defRPr/>
            </a:pPr>
            <a:endParaRPr lang="en-US" altLang="ja-JP" sz="1050" dirty="0"/>
          </a:p>
          <a:p>
            <a:pPr marL="0" indent="0" fontAlgn="auto">
              <a:spcAft>
                <a:spcPts val="0"/>
              </a:spcAft>
              <a:buFont typeface="Arial" pitchFamily="34" charset="0"/>
              <a:buNone/>
              <a:defRPr/>
            </a:pPr>
            <a:endParaRPr lang="en-US" altLang="ja-JP" sz="1050" dirty="0"/>
          </a:p>
          <a:p>
            <a:pPr marL="0" indent="0" fontAlgn="auto">
              <a:spcAft>
                <a:spcPts val="0"/>
              </a:spcAft>
              <a:buFont typeface="Arial" pitchFamily="34" charset="0"/>
              <a:buNone/>
              <a:defRPr/>
            </a:pPr>
            <a:endParaRPr lang="en-US" altLang="ja-JP" sz="1050" dirty="0">
              <a:solidFill>
                <a:prstClr val="black"/>
              </a:solidFill>
            </a:endParaRPr>
          </a:p>
        </p:txBody>
      </p:sp>
      <p:sp>
        <p:nvSpPr>
          <p:cNvPr id="25" name="コンテンツ プレースホルダー 2">
            <a:extLst>
              <a:ext uri="{FF2B5EF4-FFF2-40B4-BE49-F238E27FC236}">
                <a16:creationId xmlns:a16="http://schemas.microsoft.com/office/drawing/2014/main" id="{5F740261-DA8C-F420-183F-CA79F850A0E5}"/>
              </a:ext>
            </a:extLst>
          </p:cNvPr>
          <p:cNvSpPr txBox="1">
            <a:spLocks/>
          </p:cNvSpPr>
          <p:nvPr/>
        </p:nvSpPr>
        <p:spPr>
          <a:xfrm>
            <a:off x="4603750" y="4581525"/>
            <a:ext cx="4500563" cy="2214563"/>
          </a:xfrm>
          <a:prstGeom prst="rect">
            <a:avLst/>
          </a:prstGeom>
          <a:ln>
            <a:solidFill>
              <a:schemeClr val="tx1"/>
            </a:solidFill>
          </a:ln>
        </p:spPr>
        <p:txBody>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６．スケジュール</a:t>
            </a:r>
          </a:p>
          <a:p>
            <a:pPr marL="0" indent="0" algn="just" fontAlgn="auto">
              <a:spcAft>
                <a:spcPts val="0"/>
              </a:spcAft>
              <a:buFont typeface="Arial" pitchFamily="34" charset="0"/>
              <a:buNone/>
              <a:defRPr/>
            </a:pPr>
            <a:r>
              <a:rPr lang="ja-JP" altLang="en-US" sz="1050" kern="100" dirty="0">
                <a:solidFill>
                  <a:schemeClr val="tx2">
                    <a:lumMod val="60000"/>
                    <a:lumOff val="40000"/>
                  </a:schemeClr>
                </a:solidFill>
                <a:latin typeface="Meiryo UI" panose="020B0604030504040204" pitchFamily="50" charset="-128"/>
                <a:ea typeface="Meiryo UI" panose="020B0604030504040204" pitchFamily="50" charset="-128"/>
                <a:cs typeface="Times New Roman"/>
              </a:rPr>
              <a:t>（実現可能性調査の実施を含め、海外展開事業の実現に向けた今後のスケジュールを記載。）</a:t>
            </a:r>
            <a:endParaRPr lang="en-US" altLang="ja-JP" sz="1050" dirty="0">
              <a:solidFill>
                <a:schemeClr val="tx2">
                  <a:lumMod val="60000"/>
                  <a:lumOff val="40000"/>
                </a:schemeClr>
              </a:solidFill>
              <a:latin typeface="Meiryo UI" panose="020B0604030504040204" pitchFamily="50" charset="-128"/>
              <a:ea typeface="Meiryo UI" panose="020B0604030504040204" pitchFamily="50" charset="-128"/>
            </a:endParaRPr>
          </a:p>
        </p:txBody>
      </p:sp>
      <p:sp>
        <p:nvSpPr>
          <p:cNvPr id="26" name="コンテンツ プレースホルダー 2">
            <a:extLst>
              <a:ext uri="{FF2B5EF4-FFF2-40B4-BE49-F238E27FC236}">
                <a16:creationId xmlns:a16="http://schemas.microsoft.com/office/drawing/2014/main" id="{5442079B-4282-D4DC-A796-98B5233C07D2}"/>
              </a:ext>
            </a:extLst>
          </p:cNvPr>
          <p:cNvSpPr txBox="1">
            <a:spLocks/>
          </p:cNvSpPr>
          <p:nvPr/>
        </p:nvSpPr>
        <p:spPr>
          <a:xfrm>
            <a:off x="4603750" y="44450"/>
            <a:ext cx="4500563" cy="2232025"/>
          </a:xfrm>
          <a:prstGeom prst="rect">
            <a:avLst/>
          </a:prstGeom>
          <a:ln>
            <a:solidFill>
              <a:schemeClr val="tx1"/>
            </a:solidFill>
          </a:ln>
        </p:spPr>
        <p:txBody>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ja-JP" altLang="en-US" sz="1050" dirty="0">
                <a:ea typeface="Meiryo UI" panose="020B0604030504040204" pitchFamily="50" charset="-128"/>
              </a:rPr>
              <a:t>４－２．調査の達成目標</a:t>
            </a:r>
            <a:endParaRPr lang="en-US" altLang="ja-JP" sz="1050" dirty="0">
              <a:ea typeface="Meiryo UI" panose="020B0604030504040204" pitchFamily="50" charset="-128"/>
            </a:endParaRPr>
          </a:p>
          <a:p>
            <a:pPr marL="0" indent="0" fontAlgn="auto">
              <a:spcAft>
                <a:spcPts val="0"/>
              </a:spcAft>
              <a:buFont typeface="Arial" pitchFamily="34" charset="0"/>
              <a:buNone/>
              <a:defRPr/>
            </a:pPr>
            <a:r>
              <a:rPr lang="ja-JP" altLang="en-US" sz="1050" dirty="0">
                <a:solidFill>
                  <a:schemeClr val="tx2">
                    <a:lumMod val="60000"/>
                    <a:lumOff val="40000"/>
                  </a:schemeClr>
                </a:solidFill>
                <a:latin typeface="Century" panose="02040604050505020304" pitchFamily="18" charset="0"/>
                <a:ea typeface="Meiryo UI" panose="020B0604030504040204" pitchFamily="50" charset="-128"/>
              </a:rPr>
              <a:t>（最終的な海外展開事業を見据え、今回の調査において達成することを目指す具体的な目標（例、現地行政機関からの処理のための許可取得、現地パートナー企業との</a:t>
            </a:r>
            <a:r>
              <a:rPr lang="en-US" altLang="ja-JP" sz="1050" dirty="0" err="1">
                <a:solidFill>
                  <a:schemeClr val="tx2">
                    <a:lumMod val="60000"/>
                    <a:lumOff val="40000"/>
                  </a:schemeClr>
                </a:solidFill>
                <a:latin typeface="Century" panose="02040604050505020304" pitchFamily="18" charset="0"/>
                <a:ea typeface="Meiryo UI" panose="020B0604030504040204" pitchFamily="50" charset="-128"/>
              </a:rPr>
              <a:t>MoU</a:t>
            </a:r>
            <a:r>
              <a:rPr lang="ja-JP" altLang="en-US" sz="1050" dirty="0">
                <a:solidFill>
                  <a:schemeClr val="tx2">
                    <a:lumMod val="60000"/>
                    <a:lumOff val="40000"/>
                  </a:schemeClr>
                </a:solidFill>
                <a:latin typeface="Century" panose="02040604050505020304" pitchFamily="18" charset="0"/>
                <a:ea typeface="Meiryo UI" panose="020B0604030504040204" pitchFamily="50" charset="-128"/>
              </a:rPr>
              <a:t>の締結など）を記載）</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コンテンツ プレースホルダー 2">
            <a:extLst>
              <a:ext uri="{FF2B5EF4-FFF2-40B4-BE49-F238E27FC236}">
                <a16:creationId xmlns:a16="http://schemas.microsoft.com/office/drawing/2014/main" id="{231DB472-CD07-A7B1-2118-93891E31B808}"/>
              </a:ext>
            </a:extLst>
          </p:cNvPr>
          <p:cNvSpPr txBox="1">
            <a:spLocks/>
          </p:cNvSpPr>
          <p:nvPr/>
        </p:nvSpPr>
        <p:spPr>
          <a:xfrm>
            <a:off x="53975" y="63500"/>
            <a:ext cx="9036050" cy="6731000"/>
          </a:xfrm>
          <a:prstGeom prst="rect">
            <a:avLst/>
          </a:prstGeom>
          <a:ln>
            <a:solidFill>
              <a:schemeClr val="tx1"/>
            </a:solidFill>
          </a:ln>
        </p:spPr>
        <p:txBody>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７．写真や図表を使用して、事業の全体像のイメージを表示</a:t>
            </a:r>
          </a:p>
          <a:p>
            <a:pPr marL="0" indent="0" fontAlgn="auto">
              <a:spcAft>
                <a:spcPts val="0"/>
              </a:spcAft>
              <a:buFont typeface="Arial" pitchFamily="34" charset="0"/>
              <a:buNone/>
              <a:defRPr/>
            </a:pPr>
            <a:endParaRPr lang="en-US" altLang="ja-JP" sz="1050" dirty="0"/>
          </a:p>
          <a:p>
            <a:pPr marL="0" indent="0" fontAlgn="auto">
              <a:spcAft>
                <a:spcPts val="0"/>
              </a:spcAft>
              <a:buFont typeface="Arial" pitchFamily="34" charset="0"/>
              <a:buNone/>
              <a:defRPr/>
            </a:pPr>
            <a:endParaRPr lang="en-US" altLang="ja-JP" sz="1050" dirty="0">
              <a:solidFill>
                <a:prstClr val="black"/>
              </a:solidFill>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750</Words>
  <Application>Microsoft Office PowerPoint</Application>
  <PresentationFormat>画面に合わせる (4:3)</PresentationFormat>
  <Paragraphs>77</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Meiryo UI</vt:lpstr>
      <vt:lpstr>Arial</vt:lpstr>
      <vt:lpstr>Calibri</vt:lpstr>
      <vt:lpstr>Century</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2023-04-13T07:56:52Z</dcterms:created>
  <dcterms:modified xsi:type="dcterms:W3CDTF">2023-04-13T07:57:14Z</dcterms:modified>
</cp:coreProperties>
</file>