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23EF5A-5AE6-60CB-892A-AEC87E9AC41A}" name="作成者" initials="林田" userId="作成者" providerId="None"/>
  <p188:author id="{7618AEA5-2D14-2560-1FC8-E5EA04A29881}" name="近藤 賢二(KONDO Kenji)" initials="賢近" userId="S::KENJI_KONDO@env.go.jp::d4c0092e-1d2f-4070-97b3-9f79d4d40bdd" providerId="AD"/>
  <p188:author id="{AB728CB2-1BCF-D0B1-E286-F96921DA60BB}" name="大野 洋幸" initials="大洋" userId="S::ono-hryk@janus.co.jp::eb22b93f-3d49-49f2-9641-8c616621f25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56E421-C9A7-4EB8-808C-643E1A547758}" v="4" dt="2025-11-13T13:01:38.004"/>
    <p1510:client id="{91347626-8F2B-4E40-B2B0-24E8FBAED8A1}" v="1" dt="2025-11-13T05:11:20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1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近藤 賢二(KONDO Kenji)" userId="d4c0092e-1d2f-4070-97b3-9f79d4d40bdd" providerId="ADAL" clId="{1A93BFAA-881F-40B8-A019-E817C2394EC5}"/>
    <pc:docChg chg="modSld">
      <pc:chgData name="近藤 賢二(KONDO Kenji)" userId="d4c0092e-1d2f-4070-97b3-9f79d4d40bdd" providerId="ADAL" clId="{1A93BFAA-881F-40B8-A019-E817C2394EC5}" dt="2025-11-12T06:10:08.866" v="50" actId="207"/>
      <pc:docMkLst>
        <pc:docMk/>
      </pc:docMkLst>
    </pc:docChg>
  </pc:docChgLst>
  <pc:docChgLst>
    <pc:chgData name="林田 泰和" userId="72a2ac32-a8a8-4ea9-8354-f44ce119da4b" providerId="ADAL" clId="{3076C927-85B9-4670-AC57-4A5B6F23FD13}"/>
    <pc:docChg chg="undo custSel delSld modSld">
      <pc:chgData name="林田 泰和" userId="72a2ac32-a8a8-4ea9-8354-f44ce119da4b" providerId="ADAL" clId="{3076C927-85B9-4670-AC57-4A5B6F23FD13}" dt="2025-11-14T00:29:37.050" v="178" actId="47"/>
      <pc:docMkLst>
        <pc:docMk/>
      </pc:docMkLst>
      <pc:sldChg chg="addSp modSp mod">
        <pc:chgData name="林田 泰和" userId="72a2ac32-a8a8-4ea9-8354-f44ce119da4b" providerId="ADAL" clId="{3076C927-85B9-4670-AC57-4A5B6F23FD13}" dt="2025-11-13T12:56:57.458" v="158" actId="1076"/>
        <pc:sldMkLst>
          <pc:docMk/>
          <pc:sldMk cId="1448149738" sldId="259"/>
        </pc:sldMkLst>
        <pc:spChg chg="add mod">
          <ac:chgData name="林田 泰和" userId="72a2ac32-a8a8-4ea9-8354-f44ce119da4b" providerId="ADAL" clId="{3076C927-85B9-4670-AC57-4A5B6F23FD13}" dt="2025-11-13T12:56:54.617" v="155" actId="571"/>
          <ac:spMkLst>
            <pc:docMk/>
            <pc:sldMk cId="1448149738" sldId="259"/>
            <ac:spMk id="2" creationId="{A5844A0A-574D-06F3-0D18-6235A76B2BEC}"/>
          </ac:spMkLst>
        </pc:spChg>
        <pc:spChg chg="mod">
          <ac:chgData name="林田 泰和" userId="72a2ac32-a8a8-4ea9-8354-f44ce119da4b" providerId="ADAL" clId="{3076C927-85B9-4670-AC57-4A5B6F23FD13}" dt="2025-11-13T12:56:15.571" v="138" actId="20577"/>
          <ac:spMkLst>
            <pc:docMk/>
            <pc:sldMk cId="1448149738" sldId="259"/>
            <ac:spMk id="14" creationId="{8BF32707-7874-2E17-D3DA-A88A5EBD67E6}"/>
          </ac:spMkLst>
        </pc:spChg>
        <pc:spChg chg="mod">
          <ac:chgData name="林田 泰和" userId="72a2ac32-a8a8-4ea9-8354-f44ce119da4b" providerId="ADAL" clId="{3076C927-85B9-4670-AC57-4A5B6F23FD13}" dt="2025-11-13T12:55:49.918" v="131" actId="207"/>
          <ac:spMkLst>
            <pc:docMk/>
            <pc:sldMk cId="1448149738" sldId="259"/>
            <ac:spMk id="25" creationId="{029F140C-20F1-0003-8F53-C339B1431F6F}"/>
          </ac:spMkLst>
        </pc:spChg>
        <pc:spChg chg="mod">
          <ac:chgData name="林田 泰和" userId="72a2ac32-a8a8-4ea9-8354-f44ce119da4b" providerId="ADAL" clId="{3076C927-85B9-4670-AC57-4A5B6F23FD13}" dt="2025-11-13T12:56:57.458" v="158" actId="1076"/>
          <ac:spMkLst>
            <pc:docMk/>
            <pc:sldMk cId="1448149738" sldId="259"/>
            <ac:spMk id="79" creationId="{BC6EC6E6-0869-7602-DE27-6604253DC063}"/>
          </ac:spMkLst>
        </pc:spChg>
        <pc:cxnChg chg="mod">
          <ac:chgData name="林田 泰和" userId="72a2ac32-a8a8-4ea9-8354-f44ce119da4b" providerId="ADAL" clId="{3076C927-85B9-4670-AC57-4A5B6F23FD13}" dt="2025-11-13T12:56:57.458" v="158" actId="1076"/>
          <ac:cxnSpMkLst>
            <pc:docMk/>
            <pc:sldMk cId="1448149738" sldId="259"/>
            <ac:cxnSpMk id="15" creationId="{3E8097FB-7EC9-9A70-6EDB-FFB38456C7AF}"/>
          </ac:cxnSpMkLst>
        </pc:cxnChg>
      </pc:sldChg>
      <pc:sldChg chg="addSp delSp modSp del mod">
        <pc:chgData name="林田 泰和" userId="72a2ac32-a8a8-4ea9-8354-f44ce119da4b" providerId="ADAL" clId="{3076C927-85B9-4670-AC57-4A5B6F23FD13}" dt="2025-11-14T00:29:37.050" v="178" actId="47"/>
        <pc:sldMkLst>
          <pc:docMk/>
          <pc:sldMk cId="575284538" sldId="260"/>
        </pc:sldMkLst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2" creationId="{CD26C720-79F9-518D-ACE1-F3B2F673ACBA}"/>
          </ac:spMkLst>
        </pc:spChg>
        <pc:spChg chg="mod">
          <ac:chgData name="林田 泰和" userId="72a2ac32-a8a8-4ea9-8354-f44ce119da4b" providerId="ADAL" clId="{3076C927-85B9-4670-AC57-4A5B6F23FD13}" dt="2025-11-13T12:55:08.355" v="128" actId="207"/>
          <ac:spMkLst>
            <pc:docMk/>
            <pc:sldMk cId="575284538" sldId="260"/>
            <ac:spMk id="5" creationId="{45DBA3B0-A7E3-E331-4D04-9E1998ED5A82}"/>
          </ac:spMkLst>
        </pc:spChg>
        <pc:spChg chg="add mod">
          <ac:chgData name="林田 泰和" userId="72a2ac32-a8a8-4ea9-8354-f44ce119da4b" providerId="ADAL" clId="{3076C927-85B9-4670-AC57-4A5B6F23FD13}" dt="2025-11-13T12:57:03.720" v="160"/>
          <ac:spMkLst>
            <pc:docMk/>
            <pc:sldMk cId="575284538" sldId="260"/>
            <ac:spMk id="6" creationId="{9C75EFD6-86E1-9DCD-2A0B-2F6AD1F31DFD}"/>
          </ac:spMkLst>
        </pc:spChg>
        <pc:spChg chg="mod">
          <ac:chgData name="林田 泰和" userId="72a2ac32-a8a8-4ea9-8354-f44ce119da4b" providerId="ADAL" clId="{3076C927-85B9-4670-AC57-4A5B6F23FD13}" dt="2025-11-13T12:54:45.287" v="125" actId="207"/>
          <ac:spMkLst>
            <pc:docMk/>
            <pc:sldMk cId="575284538" sldId="260"/>
            <ac:spMk id="8" creationId="{571D0B20-9E30-F568-9B67-292A2F19A952}"/>
          </ac:spMkLst>
        </pc:spChg>
        <pc:spChg chg="mod">
          <ac:chgData name="林田 泰和" userId="72a2ac32-a8a8-4ea9-8354-f44ce119da4b" providerId="ADAL" clId="{3076C927-85B9-4670-AC57-4A5B6F23FD13}" dt="2025-11-13T12:55:13.445" v="129" actId="207"/>
          <ac:spMkLst>
            <pc:docMk/>
            <pc:sldMk cId="575284538" sldId="260"/>
            <ac:spMk id="12" creationId="{8B47CB85-0FAA-B397-5768-F3C063A10AC7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13" creationId="{38037779-1A4C-F690-56D3-74A619D52030}"/>
          </ac:spMkLst>
        </pc:spChg>
        <pc:spChg chg="mod">
          <ac:chgData name="林田 泰和" userId="72a2ac32-a8a8-4ea9-8354-f44ce119da4b" providerId="ADAL" clId="{3076C927-85B9-4670-AC57-4A5B6F23FD13}" dt="2025-11-13T12:57:17.324" v="167" actId="20577"/>
          <ac:spMkLst>
            <pc:docMk/>
            <pc:sldMk cId="575284538" sldId="260"/>
            <ac:spMk id="14" creationId="{8BF32707-7874-2E17-D3DA-A88A5EBD67E6}"/>
          </ac:spMkLst>
        </pc:spChg>
        <pc:spChg chg="mod">
          <ac:chgData name="林田 泰和" userId="72a2ac32-a8a8-4ea9-8354-f44ce119da4b" providerId="ADAL" clId="{3076C927-85B9-4670-AC57-4A5B6F23FD13}" dt="2025-11-13T01:34:38.125" v="27" actId="2711"/>
          <ac:spMkLst>
            <pc:docMk/>
            <pc:sldMk cId="575284538" sldId="260"/>
            <ac:spMk id="16" creationId="{6082E19A-B547-0381-CABD-213E7D2720DC}"/>
          </ac:spMkLst>
        </pc:spChg>
        <pc:spChg chg="mod">
          <ac:chgData name="林田 泰和" userId="72a2ac32-a8a8-4ea9-8354-f44ce119da4b" providerId="ADAL" clId="{3076C927-85B9-4670-AC57-4A5B6F23FD13}" dt="2025-11-13T01:36:19.818" v="74" actId="1035"/>
          <ac:spMkLst>
            <pc:docMk/>
            <pc:sldMk cId="575284538" sldId="260"/>
            <ac:spMk id="19" creationId="{93754DAF-4D14-FC8F-827C-26AD4C0ACF6E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20" creationId="{186F16BC-B90F-533F-AC50-E87DAC368D80}"/>
          </ac:spMkLst>
        </pc:spChg>
        <pc:spChg chg="mod">
          <ac:chgData name="林田 泰和" userId="72a2ac32-a8a8-4ea9-8354-f44ce119da4b" providerId="ADAL" clId="{3076C927-85B9-4670-AC57-4A5B6F23FD13}" dt="2025-11-13T12:54:58.864" v="127" actId="207"/>
          <ac:spMkLst>
            <pc:docMk/>
            <pc:sldMk cId="575284538" sldId="260"/>
            <ac:spMk id="25" creationId="{029F140C-20F1-0003-8F53-C339B1431F6F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26" creationId="{C1D62C64-3686-E815-5B6C-904BABCDA0EF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27" creationId="{26B0C3EA-AFC6-74CB-D1A1-B64EC6A36EB2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29" creationId="{707F55B6-7F1D-A371-AA51-DF3ED431BACB}"/>
          </ac:spMkLst>
        </pc:spChg>
        <pc:spChg chg="mod ord">
          <ac:chgData name="林田 泰和" userId="72a2ac32-a8a8-4ea9-8354-f44ce119da4b" providerId="ADAL" clId="{3076C927-85B9-4670-AC57-4A5B6F23FD13}" dt="2025-11-13T01:36:19.818" v="74" actId="1035"/>
          <ac:spMkLst>
            <pc:docMk/>
            <pc:sldMk cId="575284538" sldId="260"/>
            <ac:spMk id="33" creationId="{59C2EA09-4E6D-20E4-0B60-D5ED11E9F466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36" creationId="{786E056F-7078-7E66-9D28-F13832F65C3C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62" creationId="{AD9B34F2-033E-B67D-EC7D-6B770EC134A7}"/>
          </ac:spMkLst>
        </pc:spChg>
        <pc:spChg chg="mod">
          <ac:chgData name="林田 泰和" userId="72a2ac32-a8a8-4ea9-8354-f44ce119da4b" providerId="ADAL" clId="{3076C927-85B9-4670-AC57-4A5B6F23FD13}" dt="2025-11-13T12:55:08.355" v="128" actId="207"/>
          <ac:spMkLst>
            <pc:docMk/>
            <pc:sldMk cId="575284538" sldId="260"/>
            <ac:spMk id="65" creationId="{510F3F96-F308-64D5-8500-FD7C66631FC2}"/>
          </ac:spMkLst>
        </pc:spChg>
        <pc:spChg chg="mod">
          <ac:chgData name="林田 泰和" userId="72a2ac32-a8a8-4ea9-8354-f44ce119da4b" providerId="ADAL" clId="{3076C927-85B9-4670-AC57-4A5B6F23FD13}" dt="2025-11-13T01:35:15.138" v="60" actId="1035"/>
          <ac:spMkLst>
            <pc:docMk/>
            <pc:sldMk cId="575284538" sldId="260"/>
            <ac:spMk id="66" creationId="{749C4DD0-25C2-F9A6-D33F-A19F0279FD23}"/>
          </ac:spMkLst>
        </pc:spChg>
        <pc:spChg chg="mod">
          <ac:chgData name="林田 泰和" userId="72a2ac32-a8a8-4ea9-8354-f44ce119da4b" providerId="ADAL" clId="{3076C927-85B9-4670-AC57-4A5B6F23FD13}" dt="2025-11-13T12:55:13.445" v="129" actId="207"/>
          <ac:spMkLst>
            <pc:docMk/>
            <pc:sldMk cId="575284538" sldId="260"/>
            <ac:spMk id="68" creationId="{5AFD0579-940C-CFAE-8414-D3D897C0E401}"/>
          </ac:spMkLst>
        </pc:spChg>
        <pc:spChg chg="mod">
          <ac:chgData name="林田 泰和" userId="72a2ac32-a8a8-4ea9-8354-f44ce119da4b" providerId="ADAL" clId="{3076C927-85B9-4670-AC57-4A5B6F23FD13}" dt="2025-11-13T12:55:08.355" v="128" actId="207"/>
          <ac:spMkLst>
            <pc:docMk/>
            <pc:sldMk cId="575284538" sldId="260"/>
            <ac:spMk id="70" creationId="{282409A9-B4A1-E360-8563-C3E49D8EDF2F}"/>
          </ac:spMkLst>
        </pc:spChg>
        <pc:spChg chg="mod">
          <ac:chgData name="林田 泰和" userId="72a2ac32-a8a8-4ea9-8354-f44ce119da4b" providerId="ADAL" clId="{3076C927-85B9-4670-AC57-4A5B6F23FD13}" dt="2025-11-13T12:55:08.355" v="128" actId="207"/>
          <ac:spMkLst>
            <pc:docMk/>
            <pc:sldMk cId="575284538" sldId="260"/>
            <ac:spMk id="71" creationId="{F21FC399-6543-C75A-4EE0-EBED4C1D09F4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73" creationId="{BC963273-833D-9C2D-2579-0B7C315113EA}"/>
          </ac:spMkLst>
        </pc:spChg>
        <pc:spChg chg="mod">
          <ac:chgData name="林田 泰和" userId="72a2ac32-a8a8-4ea9-8354-f44ce119da4b" providerId="ADAL" clId="{3076C927-85B9-4670-AC57-4A5B6F23FD13}" dt="2025-11-13T12:55:13.445" v="129" actId="207"/>
          <ac:spMkLst>
            <pc:docMk/>
            <pc:sldMk cId="575284538" sldId="260"/>
            <ac:spMk id="77" creationId="{B8679CCD-8717-0386-6E0E-66DAB1975ECC}"/>
          </ac:spMkLst>
        </pc:spChg>
        <pc:spChg chg="del">
          <ac:chgData name="林田 泰和" userId="72a2ac32-a8a8-4ea9-8354-f44ce119da4b" providerId="ADAL" clId="{3076C927-85B9-4670-AC57-4A5B6F23FD13}" dt="2025-11-13T12:57:03.427" v="159" actId="478"/>
          <ac:spMkLst>
            <pc:docMk/>
            <pc:sldMk cId="575284538" sldId="260"/>
            <ac:spMk id="79" creationId="{BC6EC6E6-0869-7602-DE27-6604253DC063}"/>
          </ac:spMkLst>
        </pc:spChg>
        <pc:spChg chg="mod">
          <ac:chgData name="林田 泰和" userId="72a2ac32-a8a8-4ea9-8354-f44ce119da4b" providerId="ADAL" clId="{3076C927-85B9-4670-AC57-4A5B6F23FD13}" dt="2025-11-13T12:54:49.648" v="126" actId="207"/>
          <ac:spMkLst>
            <pc:docMk/>
            <pc:sldMk cId="575284538" sldId="260"/>
            <ac:spMk id="80" creationId="{C2888D29-4278-911D-805D-A97F9BE299DA}"/>
          </ac:spMkLst>
        </pc:spChg>
        <pc:spChg chg="mod">
          <ac:chgData name="林田 泰和" userId="72a2ac32-a8a8-4ea9-8354-f44ce119da4b" providerId="ADAL" clId="{3076C927-85B9-4670-AC57-4A5B6F23FD13}" dt="2025-11-13T13:01:38.004" v="177" actId="164"/>
          <ac:spMkLst>
            <pc:docMk/>
            <pc:sldMk cId="575284538" sldId="260"/>
            <ac:spMk id="81" creationId="{C23476BD-9C54-3860-4EB0-46AA000BF02C}"/>
          </ac:spMkLst>
        </pc:spChg>
        <pc:spChg chg="mod">
          <ac:chgData name="林田 泰和" userId="72a2ac32-a8a8-4ea9-8354-f44ce119da4b" providerId="ADAL" clId="{3076C927-85B9-4670-AC57-4A5B6F23FD13}" dt="2025-11-13T01:38:33.641" v="118" actId="1035"/>
          <ac:spMkLst>
            <pc:docMk/>
            <pc:sldMk cId="575284538" sldId="260"/>
            <ac:spMk id="85" creationId="{C2C38F05-025F-C008-1B50-2AC5BC5C77EC}"/>
          </ac:spMkLst>
        </pc:spChg>
        <pc:spChg chg="mod">
          <ac:chgData name="林田 泰和" userId="72a2ac32-a8a8-4ea9-8354-f44ce119da4b" providerId="ADAL" clId="{3076C927-85B9-4670-AC57-4A5B6F23FD13}" dt="2025-11-13T01:38:33.641" v="118" actId="1035"/>
          <ac:spMkLst>
            <pc:docMk/>
            <pc:sldMk cId="575284538" sldId="260"/>
            <ac:spMk id="86" creationId="{9E8BB814-354C-EFAC-9DD9-F2B29460010C}"/>
          </ac:spMkLst>
        </pc:spChg>
        <pc:spChg chg="mod">
          <ac:chgData name="林田 泰和" userId="72a2ac32-a8a8-4ea9-8354-f44ce119da4b" providerId="ADAL" clId="{3076C927-85B9-4670-AC57-4A5B6F23FD13}" dt="2025-11-13T12:55:31.241" v="130" actId="207"/>
          <ac:spMkLst>
            <pc:docMk/>
            <pc:sldMk cId="575284538" sldId="260"/>
            <ac:spMk id="88" creationId="{7074AA63-8DC4-D489-FF32-E8A65C9F00B3}"/>
          </ac:spMkLst>
        </pc:spChg>
        <pc:spChg chg="mod">
          <ac:chgData name="林田 泰和" userId="72a2ac32-a8a8-4ea9-8354-f44ce119da4b" providerId="ADAL" clId="{3076C927-85B9-4670-AC57-4A5B6F23FD13}" dt="2025-11-13T01:37:26.364" v="79" actId="1076"/>
          <ac:spMkLst>
            <pc:docMk/>
            <pc:sldMk cId="575284538" sldId="260"/>
            <ac:spMk id="90" creationId="{F2F4C5DC-4836-0B82-71CB-92E44F68A570}"/>
          </ac:spMkLst>
        </pc:spChg>
        <pc:spChg chg="mod">
          <ac:chgData name="林田 泰和" userId="72a2ac32-a8a8-4ea9-8354-f44ce119da4b" providerId="ADAL" clId="{3076C927-85B9-4670-AC57-4A5B6F23FD13}" dt="2025-11-13T01:39:11.151" v="120" actId="1036"/>
          <ac:spMkLst>
            <pc:docMk/>
            <pc:sldMk cId="575284538" sldId="260"/>
            <ac:spMk id="91" creationId="{1F83C55C-C9FF-97A1-17D5-B3B339725B14}"/>
          </ac:spMkLst>
        </pc:spChg>
        <pc:spChg chg="mod">
          <ac:chgData name="林田 泰和" userId="72a2ac32-a8a8-4ea9-8354-f44ce119da4b" providerId="ADAL" clId="{3076C927-85B9-4670-AC57-4A5B6F23FD13}" dt="2025-11-13T12:57:22.808" v="176" actId="1038"/>
          <ac:spMkLst>
            <pc:docMk/>
            <pc:sldMk cId="575284538" sldId="260"/>
            <ac:spMk id="95" creationId="{39018E92-37F7-E66B-D8F4-954B0D478F33}"/>
          </ac:spMkLst>
        </pc:spChg>
        <pc:cxnChg chg="mod">
          <ac:chgData name="林田 泰和" userId="72a2ac32-a8a8-4ea9-8354-f44ce119da4b" providerId="ADAL" clId="{3076C927-85B9-4670-AC57-4A5B6F23FD13}" dt="2025-11-13T01:38:24.124" v="107" actId="1036"/>
          <ac:cxnSpMkLst>
            <pc:docMk/>
            <pc:sldMk cId="575284538" sldId="260"/>
            <ac:cxnSpMk id="28" creationId="{EE67B52D-CD01-8E72-CB42-5B8C0610117D}"/>
          </ac:cxnSpMkLst>
        </pc:cxnChg>
        <pc:cxnChg chg="mod">
          <ac:chgData name="林田 泰和" userId="72a2ac32-a8a8-4ea9-8354-f44ce119da4b" providerId="ADAL" clId="{3076C927-85B9-4670-AC57-4A5B6F23FD13}" dt="2025-11-13T01:36:19.818" v="74" actId="1035"/>
          <ac:cxnSpMkLst>
            <pc:docMk/>
            <pc:sldMk cId="575284538" sldId="260"/>
            <ac:cxnSpMk id="34" creationId="{077D9399-49EE-BDF8-4D7E-7676954ACB7D}"/>
          </ac:cxnSpMkLst>
        </pc:cxnChg>
        <pc:cxnChg chg="mod">
          <ac:chgData name="林田 泰和" userId="72a2ac32-a8a8-4ea9-8354-f44ce119da4b" providerId="ADAL" clId="{3076C927-85B9-4670-AC57-4A5B6F23FD13}" dt="2025-11-13T01:36:12.111" v="67" actId="1076"/>
          <ac:cxnSpMkLst>
            <pc:docMk/>
            <pc:sldMk cId="575284538" sldId="260"/>
            <ac:cxnSpMk id="39" creationId="{E7C47BED-8DD5-A67C-A7BD-1094B6481255}"/>
          </ac:cxnSpMkLst>
        </pc:cxnChg>
        <pc:cxnChg chg="mod">
          <ac:chgData name="林田 泰和" userId="72a2ac32-a8a8-4ea9-8354-f44ce119da4b" providerId="ADAL" clId="{3076C927-85B9-4670-AC57-4A5B6F23FD13}" dt="2025-11-13T01:38:24.124" v="107" actId="1036"/>
          <ac:cxnSpMkLst>
            <pc:docMk/>
            <pc:sldMk cId="575284538" sldId="260"/>
            <ac:cxnSpMk id="64" creationId="{E0FB8BC4-24F1-CDFC-DACC-01561B28A918}"/>
          </ac:cxnSpMkLst>
        </pc:cxnChg>
        <pc:cxnChg chg="mod">
          <ac:chgData name="林田 泰和" userId="72a2ac32-a8a8-4ea9-8354-f44ce119da4b" providerId="ADAL" clId="{3076C927-85B9-4670-AC57-4A5B6F23FD13}" dt="2025-11-13T01:35:15.138" v="60" actId="1035"/>
          <ac:cxnSpMkLst>
            <pc:docMk/>
            <pc:sldMk cId="575284538" sldId="260"/>
            <ac:cxnSpMk id="67" creationId="{7AB493D0-F6EB-E542-D777-2E4FAA00E35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9621B-7471-479A-ADF1-5DF06B13C22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B3327-6FF5-41B8-A91F-8FC9535E3F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57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2B3327-6FF5-41B8-A91F-8FC9535E3F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22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1B4FB-0942-CA26-2DD8-7AC0AC1CC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3795FAC-829C-D17A-3B54-C7914EF6C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BC8A3C-1CC1-F356-4745-DED4F1E43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05A9A4-B7A5-0E64-E1BE-6A72ED24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576524-1B69-9DB0-3116-D9B7617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55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F8DB78-9F7C-A8C0-9AC8-6BB49CC16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EF9540-4F3D-FE42-6C2A-7B093FDBD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E46B2-B76F-EF2E-F64F-A11682A3E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DFE704-B77F-5A59-F3F0-0BEF11ED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CC2EB8-43A2-0C6F-9B82-8E090BFAB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43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1B5183-ED32-99FA-9EA4-15BD7BF0E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814496-AE70-7778-345A-1FD1F3B2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6FF418-6831-E49B-DF05-DCA3D884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E2B462-CFDD-2F45-27FA-43D60F20C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FB00C9-2E3C-C8C3-B074-30CB3288F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2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A22AB6-5D21-8B96-59BD-241CF00E7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55C769-8838-85DE-3041-6A3633E37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7195AC-0EF1-DE36-A4DE-7FD09245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A437E9-F371-EE09-0204-5E89D2BE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2876FB-AC85-9A99-3B7E-98C3DCA6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13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01E80C-91F3-A4A6-7068-37544228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4E0559-7CB9-E74E-ECBB-C6BC96E82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F1E1D7-0F66-F698-FC39-AD1DD6FA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3B81A2-6150-DE35-8B65-1D3843BC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04380B-25AF-4322-4CDF-54225412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27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DD1C14-C744-C48E-954B-0423936F6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C79460-D69B-53A5-B479-E40315DEB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179B3D-4EE8-7C06-C365-80082411B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010D695-4EF9-12E2-01CE-02EDA384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05D11-4DB8-0CEC-F2DA-6B1C32A1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B3C9F6-4EB8-15DE-507A-50167236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32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DFA41-67D6-E5A9-C78C-EA3ADD3C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9DC10-E295-C7E8-2DD3-0368256A9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414BED-44DD-8007-7ED6-14507D6AD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9CB3052-7D15-26B4-81AF-61CA3F436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2E79AE2-25C3-2872-C119-8C1B55F6C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4BC9441-9C7E-B51B-EC02-CA65706A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1E98FEE-EE4A-7F64-E36C-42FC92E4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4153AAB-DE43-E009-6344-CE03BEC3C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0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74ED06-F91A-BC2A-40DB-A8B41DC06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8FC662-FDAF-2C15-D9B7-8C081BC06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8ED792-C837-F68F-9441-D9BFFBFEE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854DE2-8AE9-663E-80E3-6BCB89CE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34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D069A0B-B0B2-4301-879A-C44A3CF1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D7D573-971C-E9CF-CB94-D81F07B5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BED443-B2B8-9ED9-DB79-465C4900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84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E12C1C-D06A-AB84-3DCC-BEE14B1F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A997F5-9F97-A59A-D645-B3C6CC2D1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11EBEF-A3EF-9794-4582-6D8F4B6EB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197D26-05F0-CE60-5D76-397DCDC7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B560D8-2E31-4DE8-67FF-85591C9F8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FAA4B1-12C7-E877-CF13-074A9860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1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46B97F-160E-EB15-EEC3-CAEA5632A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D62BC74-F705-950B-029E-EA457996C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B86C88-28D0-BB2E-5494-F44AD65E4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6EA34C-0BC1-0CB7-318D-CCA6734A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752DEF-3D0B-075A-3228-5B8EEE634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18F853-BB15-E13D-B48D-2C80B7FD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36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5CB017-9C64-4E53-9817-CE03B9FB8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593D04-F17F-6BFC-FA09-CA58E51A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7FF85C-BD23-6FB7-081A-A9E0F43F2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2B2452-1944-4D2E-AA67-49CDF5858F52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3C84F3-39AD-5475-E181-6387AA2C3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66439-45F9-39FE-4C09-6D2FAB7B0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03996-B828-4D56-A162-E4C906A5D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89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1D0B20-9E30-F568-9B67-292A2F19A952}"/>
              </a:ext>
            </a:extLst>
          </p:cNvPr>
          <p:cNvSpPr/>
          <p:nvPr/>
        </p:nvSpPr>
        <p:spPr>
          <a:xfrm>
            <a:off x="206902" y="956635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D9B8202-C29A-CEB7-9D37-D5EB4C27D217}"/>
              </a:ext>
            </a:extLst>
          </p:cNvPr>
          <p:cNvSpPr/>
          <p:nvPr/>
        </p:nvSpPr>
        <p:spPr>
          <a:xfrm>
            <a:off x="62244" y="656169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（１）取り扱う廃棄物の種類・量・排出元の業種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3E8097FB-7EC9-9A70-6EDB-FFB38456C7AF}"/>
              </a:ext>
            </a:extLst>
          </p:cNvPr>
          <p:cNvCxnSpPr>
            <a:cxnSpLocks/>
          </p:cNvCxnSpPr>
          <p:nvPr/>
        </p:nvCxnSpPr>
        <p:spPr>
          <a:xfrm>
            <a:off x="-16934" y="553075"/>
            <a:ext cx="918000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86F16BC-B90F-533F-AC50-E87DAC368D80}"/>
              </a:ext>
            </a:extLst>
          </p:cNvPr>
          <p:cNvSpPr/>
          <p:nvPr/>
        </p:nvSpPr>
        <p:spPr>
          <a:xfrm>
            <a:off x="-15879" y="83470"/>
            <a:ext cx="4376210" cy="363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（別紙） 認定を受けようとする事業の範囲・内容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54593A-B1FD-D019-AD50-D4FAA1B6E2FD}"/>
              </a:ext>
            </a:extLst>
          </p:cNvPr>
          <p:cNvSpPr/>
          <p:nvPr/>
        </p:nvSpPr>
        <p:spPr>
          <a:xfrm>
            <a:off x="62244" y="1548190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（３）得られる再生材の種類・製造量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8037779-1A4C-F690-56D3-74A619D52030}"/>
              </a:ext>
            </a:extLst>
          </p:cNvPr>
          <p:cNvSpPr/>
          <p:nvPr/>
        </p:nvSpPr>
        <p:spPr>
          <a:xfrm>
            <a:off x="4546736" y="1558182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（４）再生材の供給を受ける者・供給量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BF32707-7874-2E17-D3DA-A88A5EBD67E6}"/>
              </a:ext>
            </a:extLst>
          </p:cNvPr>
          <p:cNvSpPr/>
          <p:nvPr/>
        </p:nvSpPr>
        <p:spPr>
          <a:xfrm>
            <a:off x="4691411" y="976117"/>
            <a:ext cx="4326997" cy="47019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①収集運搬　□なし　□あり（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②再委託　　 □なし　□あり（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E42CA86-C099-3F2B-ABF5-7AB0F0344E91}"/>
              </a:ext>
            </a:extLst>
          </p:cNvPr>
          <p:cNvSpPr/>
          <p:nvPr/>
        </p:nvSpPr>
        <p:spPr>
          <a:xfrm>
            <a:off x="4546752" y="642033"/>
            <a:ext cx="4471656" cy="2690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（２）事業における収集運搬及び委託の有無・内容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29F140C-20F1-0003-8F53-C339B1431F6F}"/>
              </a:ext>
            </a:extLst>
          </p:cNvPr>
          <p:cNvSpPr/>
          <p:nvPr/>
        </p:nvSpPr>
        <p:spPr>
          <a:xfrm>
            <a:off x="206903" y="2786978"/>
            <a:ext cx="4326997" cy="39956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>
              <a:lnSpc>
                <a:spcPts val="2200"/>
              </a:lnSpc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現在もしくは全国平均の処理事業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1D62C64-3686-E815-5B6C-904BABCDA0EF}"/>
              </a:ext>
            </a:extLst>
          </p:cNvPr>
          <p:cNvSpPr/>
          <p:nvPr/>
        </p:nvSpPr>
        <p:spPr>
          <a:xfrm>
            <a:off x="76628" y="2455339"/>
            <a:ext cx="8941764" cy="298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（５）現在の事業及び計画している事業の再資源化事業フロー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1A79E5C-524B-5423-AA22-CC2CF2C74054}"/>
              </a:ext>
            </a:extLst>
          </p:cNvPr>
          <p:cNvSpPr/>
          <p:nvPr/>
        </p:nvSpPr>
        <p:spPr>
          <a:xfrm>
            <a:off x="4691395" y="2787182"/>
            <a:ext cx="4326997" cy="39956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>
              <a:lnSpc>
                <a:spcPts val="2200"/>
              </a:lnSpc>
            </a:pPr>
            <a:r>
              <a:rPr lang="ja-JP" altLang="en-US"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計画している事業</a:t>
            </a:r>
            <a:endParaRPr lang="en-US" altLang="ja-JP" sz="16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4C2CD967-5E09-5F01-5A95-272BC4029157}"/>
              </a:ext>
            </a:extLst>
          </p:cNvPr>
          <p:cNvSpPr/>
          <p:nvPr/>
        </p:nvSpPr>
        <p:spPr>
          <a:xfrm>
            <a:off x="5537200" y="117495"/>
            <a:ext cx="3481192" cy="318358"/>
          </a:xfrm>
          <a:prstGeom prst="rect">
            <a:avLst/>
          </a:prstGeom>
          <a:solidFill>
            <a:srgbClr val="DCEA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BC6EC6E6-0869-7602-DE27-6604253DC063}"/>
              </a:ext>
            </a:extLst>
          </p:cNvPr>
          <p:cNvSpPr/>
          <p:nvPr/>
        </p:nvSpPr>
        <p:spPr>
          <a:xfrm>
            <a:off x="4819651" y="146947"/>
            <a:ext cx="717549" cy="277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申請者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2888D29-4278-911D-805D-A97F9BE299DA}"/>
              </a:ext>
            </a:extLst>
          </p:cNvPr>
          <p:cNvSpPr/>
          <p:nvPr/>
        </p:nvSpPr>
        <p:spPr>
          <a:xfrm>
            <a:off x="206903" y="1849761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C23476BD-9C54-3860-4EB0-46AA000BF02C}"/>
              </a:ext>
            </a:extLst>
          </p:cNvPr>
          <p:cNvSpPr/>
          <p:nvPr/>
        </p:nvSpPr>
        <p:spPr>
          <a:xfrm>
            <a:off x="4691395" y="1849761"/>
            <a:ext cx="4326997" cy="50700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・・・</a:t>
            </a:r>
            <a:endParaRPr lang="en-US" altLang="ja-JP" sz="14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149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7BF25A15D44874EAB70A9F3A35AA5CF" ma:contentTypeVersion="10" ma:contentTypeDescription="新しいドキュメントを作成します。" ma:contentTypeScope="" ma:versionID="9ffac1613d831c98da1f54d2552a33f1">
  <xsd:schema xmlns:xsd="http://www.w3.org/2001/XMLSchema" xmlns:xs="http://www.w3.org/2001/XMLSchema" xmlns:p="http://schemas.microsoft.com/office/2006/metadata/properties" xmlns:ns2="f2c1a11d-a91c-45ac-b99e-f51bb278c81d" xmlns:ns3="dca51813-67e0-4235-adc4-841cc0cc9f34" targetNamespace="http://schemas.microsoft.com/office/2006/metadata/properties" ma:root="true" ma:fieldsID="60ac2a9fdef99aeef9d4d6fb8b686c7d" ns2:_="" ns3:_="">
    <xsd:import namespace="f2c1a11d-a91c-45ac-b99e-f51bb278c81d"/>
    <xsd:import namespace="dca51813-67e0-4235-adc4-841cc0cc9f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1a11d-a91c-45ac-b99e-f51bb278c8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5efdd6c-03b1-4a34-9893-848b4e1185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51813-67e0-4235-adc4-841cc0cc9f3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8bded67-4416-4490-a2c6-e205e1f7aa46}" ma:internalName="TaxCatchAll" ma:showField="CatchAllData" ma:web="dca51813-67e0-4235-adc4-841cc0cc9f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c1a11d-a91c-45ac-b99e-f51bb278c81d">
      <Terms xmlns="http://schemas.microsoft.com/office/infopath/2007/PartnerControls"/>
    </lcf76f155ced4ddcb4097134ff3c332f>
    <TaxCatchAll xmlns="dca51813-67e0-4235-adc4-841cc0cc9f34" xsi:nil="true"/>
  </documentManagement>
</p:properties>
</file>

<file path=customXml/itemProps1.xml><?xml version="1.0" encoding="utf-8"?>
<ds:datastoreItem xmlns:ds="http://schemas.openxmlformats.org/officeDocument/2006/customXml" ds:itemID="{19B34694-9202-4C6F-9BB5-515B4D16B6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965F29-7128-4FC9-B717-6CAD7F485561}">
  <ds:schemaRefs>
    <ds:schemaRef ds:uri="dca51813-67e0-4235-adc4-841cc0cc9f34"/>
    <ds:schemaRef ds:uri="f2c1a11d-a91c-45ac-b99e-f51bb278c8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D1AF9CA-17F1-442C-B4BC-CF98B37BB49A}">
  <ds:schemaRefs>
    <ds:schemaRef ds:uri="dca51813-67e0-4235-adc4-841cc0cc9f34"/>
    <ds:schemaRef ds:uri="f2c1a11d-a91c-45ac-b99e-f51bb278c81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127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作成者</dc:creator>
  <cp:lastModifiedBy>作成者</cp:lastModifiedBy>
  <cp:revision>4</cp:revision>
  <cp:lastPrinted>2025-08-25T10:26:09Z</cp:lastPrinted>
  <dcterms:created xsi:type="dcterms:W3CDTF">2025-08-24T04:51:35Z</dcterms:created>
  <dcterms:modified xsi:type="dcterms:W3CDTF">2025-11-14T00:29:39Z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0x010100E7BF25A15D44874EAB70A9F3A35AA5CF</vt:lpwstr>
  </property>
  <property fmtid="{D5CDD505-2E9C-101B-9397-08002B2CF9AE}" pid="3" name="MediaServiceImageTags">
    <vt:lpwstr/>
  </property>
</Properties>
</file>